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 нашей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водным сокровищам Земли и учимся беречь каждую каплю.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каждый день: чтобы жить, расти, работать и оставаться здоровыми. Она помогает нам пить, умываться, готовить еду и выращивать урожай.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 вода на Земле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310211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запасы воды сохраняются в ледниках, снежниках и полярном льде. Там вода как будто спит очень долго, иногда целыми годами.
</a:t>
            </a:r>
            <a:endParaRPr lang="en-US" sz="1180" dirty="0"/>
          </a:p>
        </p:txBody>
      </p:sp>
      <p:sp>
        <p:nvSpPr>
          <p:cNvPr id="13" name="Text 3"/>
          <p:cNvSpPr txBox="1"/>
          <p:nvPr/>
        </p:nvSpPr>
        <p:spPr>
          <a:xfrm>
            <a:off x="2411848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вода, особенно нужная живым существам, находится в реках и озёрах. Именно ею пользуются люди, животные и растения.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530150" y="1450500"/>
            <a:ext cx="1527789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скрыто в океанах и морях. Это огромные водные пространства, которые окружают материки и влияют на жизнь на Земле.
</a:t>
            </a:r>
            <a:endParaRPr lang="en-US" sz="1180" dirty="0"/>
          </a:p>
        </p:txBody>
      </p:sp>
      <p:sp>
        <p:nvSpPr>
          <p:cNvPr id="15" name="Text 5"/>
          <p:cNvSpPr txBox="1"/>
          <p:nvPr/>
        </p:nvSpPr>
        <p:spPr>
          <a:xfrm>
            <a:off x="4290099" y="3392920"/>
            <a:ext cx="1527790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воды всегда есть в виде пара и облаков. Потом она возвращается на землю дождём или снегом.
</a:t>
            </a:r>
            <a:endParaRPr lang="en-US" sz="1180" dirty="0"/>
          </a:p>
        </p:txBody>
      </p:sp>
      <p:sp>
        <p:nvSpPr>
          <p:cNvPr id="16" name="Text 6"/>
          <p:cNvSpPr txBox="1"/>
          <p:nvPr/>
        </p:nvSpPr>
        <p:spPr>
          <a:xfrm>
            <a:off x="2408400" y="3392920"/>
            <a:ext cx="1527790" cy="11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запасы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уходит в почву и накапливается глубоко под землёй. Её добывают из колодцев и скважин, когда поверхностной воды не хватает.
</a:t>
            </a:r>
            <a:endParaRPr lang="en-US" sz="11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моря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четыре океана: Тихий, Атлантический, Индийский и Северный Ледовитый. Они занимают огромные пространства и соединяют разные части планеты.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обычно находятся возле материков и связаны с океанами. У берегов вода часто мельче, а жизнь в море особенно разнообразна.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помогают формировать климат, а ещё служат путями для кораблей. Это огромные водные пространства, которые поражают и силой, и красотой.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и морях живут киты, дельфины, рыбы, медузы, морские звёзды и многие другие обитатели. У каждого из них своя роль.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живые дороги воды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38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река начинается в истоке. Там вода собирается в ручей или родник и постепенно начинает свой путь по земле.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30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течёт по руслу между берегами и впадает в устье. По дороге в неё часто вливаются притоки, делая реку шире.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21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 городам и полям. По ним также перевозят грузы и людей, поэтому река для человека — настоящая помощница.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27" y="2825691"/>
            <a:ext cx="1820416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больших рек особенно известны Волга, Обь, Енисей, Нил и Амазонка. У каждой свой характер и длинный путь.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их тайны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глубокий хранитель воды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славится своей глубиной и чистой водой. Он кажется настоящим природным сундуком, где хранятся большие запасы пресной воды. Берега озера и его прозрачная гладь удивляют путешественников в любое время года.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с озёрным характером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называют морем по имени, но на самом деле это озеро. Оно очень большое и лежит среди суши, будто огромное зеркало. Его берега тянутся далеко, а вода бывает разной на вкус и цвет.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 рамке суши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похоже на чашу, которую природа поставила на землю. Оно может быть маленьким или огромным, пресным или солёным, мелким или глубоким. На его берегах всегда кипит жизнь: растут камыши, летают птицы, плещется рыба.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путешествует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воды: от нагрева Солнцем до возвращения в водоёмы и почву.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— большие запасы пресной воды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запас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образуется там, где снег не успевает растаять много лет подряд. Постепенно он уплотняется и превращается в огромную массу льда.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вершины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особенно хорошо сохраняются в высоких горах и очень холодных местах. Там зима словно не спешит уходить.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рек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 тает, из него вытекает вода, которая питает ручьи и реки. Поэтому ледники важны для многих горных районов.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для будущего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ледниках хранится много пресной воды. Это природный запас, который помогает поддерживать жизнь там, где воды мало.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появляются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дождевой и талой воды уходит в землю и заполняет подземные слои. Так образуются скрытые запасы воды, которые не сразу видны с поверхности.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добывают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Подземную воду получают из колодцев и скважин. Она помогает людям там, где рек и озёр рядом нет или их воды недостаточно.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подземные воды особенно важно, потому что они долго восстанавливаются. Чистая почва помогает сохранять чистой и воду под землёй.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берегут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часто чище поверхностной, но и она может загрязниться. Если в землю попадут мусор или химические вещества, вода станет опасной.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1" y="1419463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056" y="141946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8975" y="141945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9431" y="3188388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воде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самые знакомые жители водоёмов. Они дышат жабрами, плавают стаями и находят себе дом в реках, озёрах и морях.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любят жить рядом с водой. Они хорошо прыгают, умеют плавать и часто селятся там, где много растений и насекомых.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растут прямо в воде и помогают ей быть живой. Они служат пищей и укрытием для многих маленьких обитателей.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живут киты, тюлени, морские звёзды и кораллы. У каждого из них свой необычный образ жизни и своё место в водном мире.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помощники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Раки, моллюски и водные насекомые тоже важны. Они делают подводный мир похожим на шумный и очень занятный 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воду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544424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пьют воду, умываются, готовят пищу и поддерживают чистоту дома. Без неё трудно представить обычный день: даже чайник, умывальник и душ зависят от воды.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7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 и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на полях, в садах и огородах. Она помогает расти хлебу, овощам и фруктам, а ещё поит домашних животных и птицу на фермах.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заводов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электростанциях вода помогает охлаждать машины и выполнять разные процессы. Поэтому рядом с крупными предприятиями часто заботятся о надёжном водоснабжении.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2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школах, больницах, детских садах и домах вода нужна каждый день. Она делает город удобным для людей и помогает сохранять здоровье и порядок.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7" y="1734161"/>
            <a:ext cx="1333701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отдыха и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служат местом отдыха, рыбалки и прогулок. По некоторым водным путям перевозят грузы и людей, словно вода сама прокладывает дорогу.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погода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мягче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 или океаном воздух обычно более влажный и не такой резкий. Поэтому климат у берегов часто кажется мягче, чем в глубине материка.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 остывает медленнее, чем суша. Из-за этого летом возле берега бывает прохладнее, а зимой — немного теплее, чем далеко от воды.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испаряется, она поднимается в воздух и помогает образовываться облакам. Потом из облаков выпадают дождь или снег, и круг воды продолжается.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может стать грязной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Брошенные пакеты, фантики и бутылки попадают в ручьи и реки. Они портят место, где живут водные растения и животные, и мешают воде оставаться чистой.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химические вещества и грязные стоки от заводов могут сильно отравить воду. Такая вода становится опасной для людей, рыб и многих других обитателей водоёмов.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воду попадают остатки пищи, моющие средства или грязь из домов, она быстро загрязняется. Даже маленькое количество вредных веществ способно испортить большой водоём.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вред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вред кажется маленьким: бумажка, крышка или пакетик. Но для речных жителей это серьёзная помеха, потому что чистый дом у воды очень важен.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водные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простые ежедневные действия, которые помогают сохранять реки, озёра и чистую воду вокруг нас.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водоёмы и охрана природы
</a:t>
            </a:r>
            <a:endParaRPr lang="en-US" sz="321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прозрачное сокровище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известно своей чистой водой и редкими обитателями. Здесь особенно важно беречь берега, чтобы не тревожить природу и не нарушать дом растений и животных. Каждый аккуратный шаг помогает сохранить это удивительное место.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берега для птиц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дельтах рек и на озёрных берегах часто отдыхают и гнездятся птицы. Если люди оставляют мусор или шумят слишком сильно, птицам становится тревожно. Поэтому такие места нуждаются в спокойствии и осторожном отношении.
</a:t>
            </a:r>
            <a:endParaRPr lang="en-US" sz="1198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у воды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водоёмы защищают целиком: и воду, и растения, и животных. Там нельзя вести себя как попало, потому что природа очень ранима. Зато именно здесь можно увидеть, как богат и красив водный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умеет превращаться в лёд и пар. Поэтому она всегда рядом с нами в разных видах и помогает поддерживать жизнь на Земле.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бывает у воды: жидкое, твёрдое и газообразное.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жизни человека и города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38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возникли рядом с реками, озёрами или морями. Так людям было легче получать воду, строить дома, развивать торговлю и передвигаться по водным путям.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30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набережные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 воды строят мосты, порты и набережные. Эти места помогают людям переходить через реки, гулять у берега и наблюдать за красивой водой.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21" y="2825691"/>
            <a:ext cx="182035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и 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собирают и хранят воду, чтобы она была доступна в нужное время. Благодаря этому дома, школы и больницы получают воду даже тогда, когда её меньше.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27" y="2825691"/>
            <a:ext cx="1820416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делает город уютнее и привлекательнее. Если берега ухожены, а вода не загрязнена, людям приятнее жить, отдыхать и заботиться о своём городе.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воды не хватает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труднее живым существам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сложнее находить воду, а растения вянут. Людям тоже становится труднее готовить еду, умываться и поддерживать чистоту.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нехватка воды продолжается, урожай уменьшается, и природа страдает сильнее. Поэтому пресную воду нужно беречь особенно внимательно.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иссыхает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дождей, почва становится сухой и твёрдой. Растения теряют влагу, а мелкие ручьи и лужи быстро исчезают.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большого бережного отношения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не нужна, кран должен быть закрыт. Это простое правило помогает не терять ни капли зря и приучает к аккуратности.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лить воду ради забавы, она быстро уходит впустую. Лучше пользоваться ею только по делу и помнить, что она нужна всем.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нельзя оставлять мусор или ломать растения. Чистое место у воды важно для рыб, птиц, насекомых и всех, кто живёт рядом.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замечает загрязнение, нужно сразу рассказать взрослым. А ещё полезно участвовать в уборке и показывать своим примером бережное отношение.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 нужно ценить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дарит жизнь всему живому и делает нашу планету прекрасной. Если беречь реки, озёра, моря и подземные воды, у будущих поколений тоже будет чистая вода.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2026-05-25T22:30:10Z</dcterms:created>
  <dcterms:modified xsi:type="dcterms:W3CDTF">2026-05-25T22:30:10Z</dcterms:modified>
</cp:coreProperties>
</file>