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получают вещества и энергию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энергии — основное свойство живых организмов
</a:t>
            </a:r>
            <a:endParaRPr lang="en-US" sz="2174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постоянного обмена веществ невозможно поддерживать жизнь: организм получает воду, кислород и питательные вещества, обновляет клетки, сохраняет температуру тела и обеспечивает работу органов каждый день.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обмен веществ важен для каждого школьника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обмен веществ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413" y="167475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получает из среды воду, кислород, пищевые вещества и минеральные соли. Эти вещества становятся исходным материалом для всех дальнейших превращений и поддерживают жизнедеятельность клеток.
</a:t>
            </a:r>
            <a:endParaRPr lang="en-US" sz="894" dirty="0"/>
          </a:p>
        </p:txBody>
      </p:sp>
      <p:sp>
        <p:nvSpPr>
          <p:cNvPr id="12" name="Text 3"/>
          <p:cNvSpPr txBox="1"/>
          <p:nvPr/>
        </p:nvSpPr>
        <p:spPr>
          <a:xfrm>
            <a:off x="839450" y="2333764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Превращения в 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клеток вещества химически изменяются: одни соединения расщепляются, другие синтезируются заново. Именно здесь организм получает энергию и строит собственные ткани, а не просто накапливает пищу.
</a:t>
            </a:r>
            <a:endParaRPr lang="en-US" sz="894" dirty="0"/>
          </a:p>
        </p:txBody>
      </p:sp>
      <p:sp>
        <p:nvSpPr>
          <p:cNvPr id="13" name="Text 4"/>
          <p:cNvSpPr txBox="1"/>
          <p:nvPr/>
        </p:nvSpPr>
        <p:spPr>
          <a:xfrm>
            <a:off x="839400" y="300034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продукты обмена не должны накапливаться в организме. Углекислый газ, избыток воды и другие вещества удаляются, чтобы внутренняя среда оставалась относительно постоянной.
</a:t>
            </a:r>
            <a:endParaRPr lang="en-US" sz="914" dirty="0"/>
          </a:p>
        </p:txBody>
      </p:sp>
      <p:sp>
        <p:nvSpPr>
          <p:cNvPr id="14" name="Text 5"/>
          <p:cNvSpPr txBox="1"/>
          <p:nvPr/>
        </p:nvSpPr>
        <p:spPr>
          <a:xfrm>
            <a:off x="839450" y="3666928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не прекращается даже во сне. Клетки непрерывно расходуют вещества и восстанавливают их, поэтому жизнь возможна только при постоянном притоке ресурсов и энергии.
</a:t>
            </a:r>
            <a:endParaRPr lang="en-US" sz="906" dirty="0"/>
          </a:p>
        </p:txBody>
      </p:sp>
      <p:sp>
        <p:nvSpPr>
          <p:cNvPr id="15" name="Text 6"/>
          <p:cNvSpPr txBox="1"/>
          <p:nvPr/>
        </p:nvSpPr>
        <p:spPr>
          <a:xfrm>
            <a:off x="839450" y="4333502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дыхание, транспорт веществ и выделение не существуют отдельно. Вместе они образуют единый процесс, который обеспечивает рост, движение, обновление клеток и размножение организма.
</a:t>
            </a:r>
            <a:endParaRPr lang="en-US" sz="8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обмен веществ в организме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превращений веществ и использования энергии в живом организме.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место, где идут реакции обмена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проходят многие химические реакции обмена. Здесь вещества смешиваются, перемещаются и вступают в превращения, необходимые для жизни клетки и всего организма.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участвуют в получении энергии из органических веществ. Их особенно много в клетках, где требуется большая работоспособность, например в мышечных клетках.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выполняют синтез белков, из которых строятся клетки и ткани. Без них невозможно ни рост организма, ни восстановление повреждённых участков после работы или болезни.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через мембрану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клеточную мембрану в клетку поступают нужные вещества и выводятся продукты обмена. Это поддерживает внутренний порядок и позволяет клетке отвечать на изменения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расходуется энергия в организме человека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состоянии покоя значительная часть энергии идёт на поддержание жизни внутренних органов и постоянства внутренней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затраты связаны с движением и поддержанием температуры, но энергетические траты идут постоянно, даже без активной нагрузки.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доли для наглядности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и энергетический обмен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создание новых веществ, клеток и тканей. Он особенно важен во время роста, восстановления после повреждений и постоянного обновления организма.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энергетическом обмене сложные вещества расщепляются, а заключённая в них энергия становится доступной клетке. Именно она используется для движения, синтеза и других жизненных процессов.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клеток невозможно без энергии, а использование энергии невозможно без веществ, из которых она высвобождается. Поэтому оба обмена всегда идут вместе.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процесс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не может выбирать только один из этих обменов. Пластический и энергетический обмен образуют две стороны единой системы, обеспечивающей рост, работу и обновление.
</a:t>
            </a:r>
            <a:endParaRPr lang="en-US" sz="10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различается обмен веществ у разных организмов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живых существ обмен веществ есть, но источники веществ и способы их получения различаются.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для всех живых существ процессы сочетаются с разными способами питания и получения исходных веществ.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основным группам организмов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 начало обмена веществ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приносит организму вещества, из которых можно получить энергию. Без питания клетки быстро теряют возможность выполнять свои функции и строить новые структуры.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 жиры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быструю энергию, а жиры служат её запасом. Эти вещества особенно важны при движении, длительной работе и перерывах между приёмами пищи.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для роста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 построения мышц, кожи, органов и ферментов. Они особенно важны в детском и подростковом возрасте, когда организм активно растёт.
</a:t>
            </a:r>
            <a:endParaRPr lang="en-US" sz="988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почти во всех реакциях обмена и помогает переносить вещества по организму. Без достаточного количества воды обмен веществ протекает хуже и медленнее.
</a:t>
            </a:r>
            <a:endParaRPr lang="en-US" sz="8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энергия высвобождается из пищи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пищевых веществ от их поступления в организм до получения энергии в клетках.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роль кислорода в обмене веществ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 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поступает в организм из воздуха и с кровью доставляется к клеткам. Он нужен для полного расщепления питательных веществ, при котором выделяется много энергии для жизни.
</a:t>
            </a:r>
            <a:endParaRPr lang="en-US" sz="1054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 легких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легких кислород переходит в кровь, а углекислый газ выходит наружу. Благодаря капиллярам обмен газов идет быстро, поэтому органы получают нужное количество кислорода почти непрерывно.
</a:t>
            </a:r>
            <a:endParaRPr lang="en-US" sz="1057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дыхании образуются углекислый газ и вода. Эти вещества выводятся из организма, чтобы не нарушать внутреннюю среду и не мешать нормальной работе органов и тканей.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 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кислород участвует в превращении веществ в митохондриях. Здесь энергия пищи освобождается не сразу, а постепенно, поэтому клетка может использовать ее для работы и роста.
</a:t>
            </a:r>
            <a:endParaRPr lang="en-US" sz="10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дыхания у растений и животных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организмов непрерывно обмениваются газами с окружающей средой, но используют разные структуры для этого процесса.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пути газообмена, а не его роль: кислород нужен всем организмам для получения энергии.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8 класс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 — особый вид обмена у растений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Поступает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попадает на зеленые части растения и становится источником энергии для будущих превращений.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Работает хлорофилл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в хлоропластах поглощает световую энергию и запускает химические реакции фотосинтеза.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Образуются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воды и углекислого газа растение синтезирует органические вещества, необходимые для роста, и выделяет кислород.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Энергия запасается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света превращается в энергию химических связей, которая затем используется растением и передается по пищевым цепям.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фотосинтеза и дыхания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вещества и энергия переходят от фотосинтеза к дыханию и снова возвращаются в круговорот.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 — удаление продуктов обмена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легкие организм удаляет углекислый газ, который образуется при дыхании клеток. Это помогает поддерживать нормальный состав крови и не допускать накопления вредных веществ.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выводят мочевину, избыток воды и соли с мочой. Так организм избавляется от лишних веществ и сохраняет постоянство внутренней среды, необходимое для работы клеток.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участвует в удалении воды и солей вместе с потом. Одновременно она помогает регулировать температуру тела, особенно при движении, жаре и физической нагрузке.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выводит непереваренные остатки пищи. Хотя это не конечные продукты обмена клеток, их удаление тоже важно для нормальной работы пищеварительной системы и всего организма.
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скорость обмена веществ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обмен веществ влияет не один, а сразу несколько факторов, поэтому организм по-разному расходует энергию в разные периоды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изменения связаны с возрастом, движением и состоянием здоровья: чем выше потребность в росте и работе мышц, тем активнее обмен.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8 класс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вещества и их роль в обмене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вещества особенно важны для обмена и какую функцию они выполняют в организме.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8 класс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вещество выполняет свою задачу, поэтому для нормального обмена нужен не один продукт, а разнообразное питание и достаточное питье.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обмен веществ идет активно, организм быстрее наращивает ткани, а клетки чаще делятся. Особенно это заметно у детей и подростков в период роста.
</a:t>
            </a:r>
            <a:endParaRPr lang="en-US" sz="962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аппетит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интенсивном обмене организму нужно больше строительного материала и энергии, поэтому чувство голода появляется чаще. Это нормально, если питание остается разнообразным и регулярным.
</a:t>
            </a:r>
            <a:endParaRPr lang="en-US" sz="816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обмен обычно сопровождается подвижностью, бодростью и готовностью к физической нагрузке. Мышцы быстро получают энергию и так же быстро восстанавливаются после работы.
</a:t>
            </a:r>
            <a:endParaRPr lang="en-US" sz="81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обмен веществ достаточно интенсивный, тело лучше поддерживает постоянную температуру. Это помогает организму нормально работать даже при изменении погоды и после активности.
</a:t>
            </a:r>
            <a:endParaRPr lang="en-US" sz="816" dirty="0"/>
          </a:p>
        </p:txBody>
      </p:sp>
      <p:sp>
        <p:nvSpPr>
          <p:cNvPr id="16" name="Text 5"/>
          <p:cNvSpPr txBox="1"/>
          <p:nvPr/>
        </p:nvSpPr>
        <p:spPr>
          <a:xfrm>
            <a:off x="349672" y="4447667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физкультуры или другой нагрузки человек с хорошим обменом быстрее возвращается к обычному состоянию. Это связано с эффективным получением энергии и обновлением тканей.
</a:t>
            </a:r>
            <a:endParaRPr lang="en-US" sz="816" dirty="0"/>
          </a:p>
        </p:txBody>
      </p:sp>
      <p:sp>
        <p:nvSpPr>
          <p:cNvPr id="17" name="Text 6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активного обмена веществ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 и их последствия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413" y="167475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организму не хватает пищи, особенно белков, витаминов и минеральных веществ, обмен замедляется. Это может привести к слабости, снижению работоспособности и задержке роста.
</a:t>
            </a:r>
            <a:endParaRPr lang="en-US" sz="941" dirty="0"/>
          </a:p>
        </p:txBody>
      </p:sp>
      <p:sp>
        <p:nvSpPr>
          <p:cNvPr id="12" name="Text 3"/>
          <p:cNvSpPr txBox="1"/>
          <p:nvPr/>
        </p:nvSpPr>
        <p:spPr>
          <a:xfrm>
            <a:off x="839450" y="2333764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 большинства реакций обмена и переноса веществ. При ее нехватке клетки работают хуже, а человек быстрее устает и испытывает трудности с концентрацией.
</a:t>
            </a:r>
            <a:endParaRPr lang="en-US" sz="979" dirty="0"/>
          </a:p>
        </p:txBody>
      </p:sp>
      <p:sp>
        <p:nvSpPr>
          <p:cNvPr id="13" name="Text 4"/>
          <p:cNvSpPr txBox="1"/>
          <p:nvPr/>
        </p:nvSpPr>
        <p:spPr>
          <a:xfrm>
            <a:off x="839400" y="300034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Неподвижный образ жизни снижает расход энергии и ухудшает работу мышц и органов кровообращения. Со временем это может способствовать набору лишнего веса.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39450" y="3666928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сон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сна организм восстанавливается и регулирует многие процессы обмена. Если сна недостаточно, человек становится вялым, а обмен веществ работает менее слаженно.
</a:t>
            </a:r>
            <a:endParaRPr lang="en-US" sz="985" dirty="0"/>
          </a:p>
        </p:txBody>
      </p:sp>
      <p:sp>
        <p:nvSpPr>
          <p:cNvPr id="15" name="Text 6"/>
          <p:cNvSpPr txBox="1"/>
          <p:nvPr/>
        </p:nvSpPr>
        <p:spPr>
          <a:xfrm>
            <a:off x="839450" y="4333502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обмен поддерживают разнообразное питание, достаточное питье, движение и регулярный отдых. Эти простые привычки помогают сохранять бодрость и нормальное развитие.
</a:t>
            </a:r>
            <a:endParaRPr lang="en-US" sz="9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энергии — главное условие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соединяет питание, дыхание, выделение и использование энергии в единый процесс. Именно он обеспечивает рост, движение, восстановление и существование клеток у всех живых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2026-06-01T11:28:42Z</dcterms:created>
  <dcterms:modified xsi:type="dcterms:W3CDTF">2026-06-01T11:28:42Z</dcterms:modified>
</cp:coreProperties>
</file>