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ключевые темы и центральная роль в биологии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незаменимые молекулы, обеспечивающие функции и структуру живых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белков: от первых открытий к современным технологиям
</a:t>
            </a:r>
            <a:endParaRPr lang="en-US" sz="1838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«protein» введён в XIX веке, а методы изучения белков развивались вместе с молекулярной биологией и биотехнологией, раскрывая их сложную структуру и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белков и их структурная основа
</a:t>
            </a:r>
            <a:endParaRPr lang="en-US" sz="2105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углерода, водорода, кислорода и азота с преобладанием углерода (50-55%). Сера и фосфор входят в состав некоторых белков в малых дозах.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белка представлена линейной цепью аминокислот, связанных пептидными связями, что образует основу их функциональных и структурных свойств.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белков входят 20 стандартных аминокислот, каждая содержит аминогруппу, карбоксильную группу и уникальный радикал, определяющий её свойства.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соединяются пептидными связями, формируя специфические последовательности, которые определяют уникальность каждого белка.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радикалов обеспечивает разнообразные химические взаимодействия и функции белков в организме.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базовые единицы белковой молекулы
</a:t>
            </a:r>
            <a:endParaRPr lang="en-US" sz="19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636346"/>
            <a:ext cx="4646100" cy="23982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аминокислот по свойствам радикалов
</a:t>
            </a:r>
            <a:endParaRPr lang="en-US" sz="2424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химии для средней школы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аминокислот на группы отражает их химические и физические характеристики, влияющие на поведение белка.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Радикалы аминокислот определяют заряд, растворимость и структурные свойства белка.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Пептидное соединение: залог полипептидной цепи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пептидной связи происходит между аминогруппой одной и карбоксильной группой другой аминокислоты с выделением воды.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Полипептидная цепь формируется за счёт последовательности аминокислот, строго определяемой генетическим кодом.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цепи определяет уникальные физические и биохимические свойства каждого белка.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последовательности могут радикально повлиять на функцию и стабильность белка.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последовательность аминокислот, связанная пептидными связями, формирует основу белковой молекулы и задаёт направление её дальнейшей укладки.
</a:t>
            </a:r>
            <a:endParaRPr lang="en-US" sz="1013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endParaRPr lang="en-US" sz="145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Упорядоченные участки полипептидов образуют альфа-спирали и бета-слои благодаря водородным связям, придавая белку локальную стабильность.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
</a:t>
            </a:r>
            <a:endParaRPr lang="en-US" sz="1463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Трёхмерное пространственное расположение всей полипептидной цепи определяет функциональные особенности белка и его взаимодействие с другими молекулами.
</a:t>
            </a:r>
            <a:endParaRPr lang="en-US" sz="1020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
</a:t>
            </a:r>
            <a:endParaRPr lang="en-US" sz="1506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нескольких полипептидных цепей в сложный комплекс обеспечивает функциональное взаимодействие и координацию.
</a:t>
            </a:r>
            <a:endParaRPr lang="en-US" sz="1063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
</a:t>
            </a:r>
            <a:endParaRPr lang="en-US" sz="1272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организация белков: от простого к сложному
</a:t>
            </a:r>
            <a:endParaRPr lang="en-US" sz="14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Глобулярные белки преобладают ввиду своих разнообразных функций: ферменты, антитела, транспорт и регуляция.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белков по структурам и функциям в организме человека
</a:t>
            </a:r>
            <a:endParaRPr lang="en-US" sz="1824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белков напрямую связаны с их ролями в поддержании жизнедеятельности клеток и тканей.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клетки, 2020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порождённое одной аминокислотой изменение может вызвать серьёзные нарушения в функции белка.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одного аминокислотного остатка, как в серповидно-клеточной анемии, приводит к выраженным физиологическим последствиям.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человека, 2018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Альфа-спираль, стабилизированная водородными связями, характерна для кератиновых белков, придавая волосам и ногтям прочность и эластичность.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Альфа-спираль и её роль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Бета-структура и её свойства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Бета-слои образуются плоскими листами, характерны для структурных белков, таких как шёлк, обеспечивая высокую механическую стабильность.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структура: альфа-спирали и бета-слои в белках
</a:t>
            </a:r>
            <a:endParaRPr lang="en-US" sz="17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 формируется благодаря взаимодействиям между боковыми цепями аминокислот, включая гидрофобные связи, ионные взаимодействия и дисульфидные мостики, стабилизирующие трёхмерную конформацию белка.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укладка определяет биологическую активность белка, как у миоглобина, который благодаря сложной укладке эффективно связывает и переносит кислород в тканях.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правильной укладки белков могут приводить к патологическим состояниям, например, болезни Альцгеймера и прионовые инфекции связаны с агрегацией неправильно свернутых белков.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 и пространственная укладка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 белков: пример гемоглобина
</a:t>
            </a:r>
            <a:endParaRPr lang="en-US" sz="2157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 объединяет несколько полипептидных цепей в функциональный комплекс, образуя стабильную и активную форму белка, как у гемоглобина, состоящего из четырёх субъединиц.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субъединица содержит гем-группу с ионом железа, что позволяет гемоглобину эффективно транспортировать кислород в эритроцитах и обеспечивать газообмен во всём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 составляют значительную часть тканей, обеспечивая прочность и поддержку, в то время как функциональные белки преимущественно участвуют в динамических процессах.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 разных белков в тканях человека
</a:t>
            </a:r>
            <a:endParaRPr lang="en-US" sz="2375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белков по тканям отражает их специализированные функции и важность для целостности и жизнедеятельности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по протеомике человека, 2022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Альбумины и глобулины характеризуются растворимостью в воде, что позволяет им эффективно выполнять транспортные и защитные функции в организме.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белков: растворимость и денатурация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Фибриллярные белки, например коллаген и кератин, практически нерастворимы, обеспечивая прочность и устойчивость тканей к механическим нагрузкам.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белков происходит под воздействием высоких температур, химических веществ и тяжёлых металлов, разрушая трёхмерную структуру белка и утрачивая его функциональность.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процесса денатурации зависит от характера воздействия и белка: некоторые белки могут частично восстанавливаться, другие — необратимо теряют активность.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синтеза белка в клетке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поток информации от ДНК к функциональному белку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функции белков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Строительная и моторная функции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такие как коллаген и кератин, формируют прочную структуру тканей, обеспечивая поддержку и защиту. Моторные белки, например актин и миозин, отвечают за движение и сокращение мышц.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и регуляция биологических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биохимические реакции, а регуляторные белки, включая гормоны и факторы транскрипции, контролируют множество процессов, поддерживая гомеостаз организма.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717" y="1515502"/>
            <a:ext cx="4294566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структурных и функциональных белков
</a:t>
            </a:r>
            <a:endParaRPr lang="en-US" sz="2197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биохимии белков, 2021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различия между белковыми типами по важным характеристикам и функциям.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 отличаются прочностью и устойчивостью, тогда как функциональные белки специализированы на динамических процессах, что отражается в их физико-химических свойствах.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структуры и функций белков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Трёхмерная организация белка определяет его способность взаимодействовать с другими молекулами и исполнять функции, от которых зависит жизнедеятельность клетки и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посттрансляционные модификации могут изменить конфигурацию белка, нередко приводя к нарушению его активности и возникновению заболеваний.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болезни, такие как патологии коллагена, иллюстрируют, как изменения в структуре белков влияют на здоровье и устойчивость тканей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Рентгеновская дифракция даёт возможность изучить точное расположение атомов в кристаллизованных белках, раскрывая сложные трёхмерные структуры и взаимодействия молекул.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Рентгеноструктурный анализ: детальный взгляд на атомы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ядерного магнитного резонанса позволяет анализировать структуру белков в растворе, обеспечивая понимание динамики и функциональной конформации при физиологических условиях.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ЯМР-спектроскопия для растворимых белков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Криоэлектронная микроскопия даёт возможность получать изображения больших белковых комплексов вблизи нативного состояния при очень низких температурах, расширяя горизонты молекулярной биологии.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Крио-ЭМИ: визуализация крупных комплексов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белковой структуры
</a:t>
            </a:r>
            <a:endParaRPr lang="en-US" sz="15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фундамент жизни и науки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белков раскрывает секреты клеточных процессов и открывает новые пути в медицине, биотехнологии и генной инженерии, незаменимо для прогресса современной биологии.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2026-05-10T02:10:48Z</dcterms:created>
  <dcterms:modified xsi:type="dcterms:W3CDTF">2026-05-10T02:10:48Z</dcterms:modified>
</cp:coreProperties>
</file>