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«Благословляю вас, леса…»: поэтичность, звук и музыкальность слова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тишина и свет звучат здесь как музыка благодарности.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 уроке музыки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стихотворение помогает услышать интонацию, ритм и образность слова. Оно показывает, что музыкальность рождается не только в мелодии, но и в самом звучании поэзии.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произведения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благодарит природу за красоту мира и за то душевное спокойствие, которое рождается рядом с лесом, небом, воздухом и тишиной.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показаны как живые и полные движения, хотя в них нет суеты. Они вызывают восхищение и создают ощущение светлой, ясной гармонии.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связан с внутренним равновесием человека. Оно передаётся мягкой, напевной речью, в которой поэзия почти сливается с музыкой.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простор природы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природные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поляна, небо, свет, ветер и тишина складываются в цельную картину природы. Она воспринимается не как набор деталей, а как спокойное движение и дыхание.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визуальный ряд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текста уместен летний или раннеосенний лес с солнечными лучами между деревьями. Мягкие краски и отсутствие резких контрастов поддержат его тихую интонацию.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интонация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первого лица, поэтому его переживание звучит прямо и доверительно. Читатель слышит не описание со стороны, а личное, искреннее обращение к природе.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— восхищение, которое не переходит в бурный пафос. Интонация остаётся спокойной, мягкой и благодарной, как разговор с близким и понятным миром.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героя можно определить как умиротворение. Он внимательно вслушивается в окружающее и замечает красоту даже в тишине, свете и воздухе.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создаёт ощущение единства человека с живой природой. Герой не отделяет себя от мира, а чувствует себя его частью и откликается на его гармонию.
</a:t>
            </a:r>
            <a:endParaRPr lang="en-US" sz="11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эмоциональная сила стихотворения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чувство не остаётся одинаковым: оно постепенно усиливается вместе с природными образами.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эмоциональный тон становится глубже и спокойнее, а восхищение переходит в устойчивую гармонию.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«Благословляю вас, леса…»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561" y="1519575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поэтическая речь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созвучия делают строки плавными и протяжными. Речь воспринимается почти как мелодия, в которой нет резких звуковых переходов и напряжения.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гласных и согласных создают впечатление ровного течения. Это помогает передать тишину леса, мягкость света и спокойствие внутреннего состояния.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напоминает природное дыхание: размеренное, свободное и ясное. Благодаря этому слово кажется живым и особенно выразительным.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музыкальный эффект
</a:t>
            </a:r>
            <a:endParaRPr lang="en-US" sz="250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не только украшают текст, но и делают его звучание мягким, цельным и почти песенным.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средств создаёт выразительную интонацию и делает стихотворение особенно музыкальным.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«Благословляю вас, леса…»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и его сходство с песенной речью
</a:t>
            </a:r>
            <a:endParaRPr lang="en-US" sz="255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спокойно и плавно. Короткие смысловые части сразу задают размеренное звучание, которое не спешит и позволяет вслушаться в каждое слово.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появляются повторяющиеся конструкции и естественные паузы. Они объединяют отдельные образы в цельное высказывание и усиливают напевность 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ритм воспринимается как песенный: ровный, выразительный и запоминающийся. Именно так поэтическая речь приближается к музыке.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настроения в тексте
</a:t>
            </a:r>
            <a:endParaRPr lang="en-US" sz="31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природные образы меняют эмоциональное состояние лирического героя.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природы в музыке и поэзии
</a:t>
            </a:r>
            <a:endParaRPr lang="en-US" sz="3793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природа часто становится не просто фоном, а живым источником чувств, который помогает передать настроение, тишину, ожидание и внутреннее движение души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эта же тема раскрывается через плавные мелодии, мягкие созвучия и спокойный ритм, поэтому пейзажные образы легко превращаются в лирическое звучание.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«Благословляю вас, леса…» продолжает эту традицию: его интонация, образность и благодарное чувство делают слово почти музыкальным.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визуальный образ соответствует звучанию стихотворения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тихий лесной пейзаж с высокими деревьями, мягким солнечным светом и открытым небом. Такой образ передаёт спокойствие, простор и естественную гармонию.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резких красок и движения: в этом стихотворении главными становятся тишина, лёгкость воздуха и ощущение покоя, которое возникает при созерцании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составляют основу стихотворения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строится как сочетание зрительных, звуковых и эмоциональных впечатлений.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природные картины, но смысл текста раскрывается через чувство благодарности и внутреннего покоя.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«Благословляю вас, леса…»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звучит выразительно и запоминается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просто и открыто, поэтому благодарность природе звучит естественно и убедительно, без лишней торжественности.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природные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свет, тишина и воздух описаны так, что каждая деталь вызывает точное представление и помогает почувствовать настроение текста.
</a:t>
            </a:r>
            <a:endParaRPr lang="en-US" sz="1115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плавные созвучия и мягкий ритм создают напевность, из-за которой стихотворение легко воспринимается на слух и запоминается.
</a:t>
            </a:r>
            <a:endParaRPr lang="en-US" sz="10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848747"/>
            <a:ext cx="3950100" cy="18821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и чувства героя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образ природы связан с определённым внутренним состоянием лирического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не отделена от человека: её образы помогают выразить его настроение и душевное равновесие.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«Благословляю вас, леса…»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художественной традицией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часто показывает природу как одухотворённую силу, близкую человеку. Пейзаж в ней помогает не только описать мир, но и раскрыть чувства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XIX века нередко соединяли картины леса, неба и тишины с размышлениями о душе, памяти и смысле жизни. Поэтому природа в их стихах звучит особенно глубоко.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«Благословляю вас, леса…» продолжает эту линию: в нём пейзаж становится способом выразить благодарность, внутренний свет и гармонию.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эмоционального фона по частям текста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показывает, как спокойное созерцание постепенно превращается в более сильное и осознанное чувство.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 стихотворении развивается плавно: от тихого восхищения к устойчивой гармонии и внутренней ясности.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стихотворения «Благословляю вас, леса…»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анализа на уроке музыки
</a:t>
            </a:r>
            <a:endParaRPr lang="en-US" sz="291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увидеть, что поэзия может звучать музыкально даже без мелодии: этому служат ритм, интонация, паузы и благозвучие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здесь не просто описаны, а связаны с чувствами человека. Поэтому пейзаж становится способом показать покой, красоту и душевную чистоту.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музыки важно заметить, что слово может передавать настроение так же выразительно, как песня или инструментальная мелодия.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 и ее смысл
</a:t>
            </a:r>
            <a:endParaRPr lang="en-US" sz="3212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человек на лесной опушке или тропинке среди высоких деревьев. Свет, воздух и тишина должны создавать ощущение покоя и сосредоточенности.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понять настроение стихотворения. Он показывает не действие, а внутреннее состояние героя: внимательное, светлое и благодарное отношение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звучит как музыка
</a:t>
            </a:r>
            <a:endParaRPr lang="en-US" sz="3495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«Благословляю вас, леса…» показывает, что поэтическое слово может быть почти музыкальным. В нём ритм, интонация и образы природы соединяются в светлое чувство гармонии и благодарности.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2026-05-20T17:44:36Z</dcterms:created>
  <dcterms:modified xsi:type="dcterms:W3CDTF">2026-05-20T17:44:36Z</dcterms:modified>
</cp:coreProperties>
</file>