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мышц: как тело движется и сохраняет силу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делают движение возможным каждый день.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нужны мышцы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помогают ходить, говорить, дышать и сохранять осанку. Их работа связана с костями, нервами и кровообращением, поэтому даже простое движение требует согласованной работы всего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492" y="2183086"/>
            <a:ext cx="2572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мышечной ткани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прикреплена к костям и позволяет выполнять движения по нашей воле: поднимать руку, идти, прыгать или писать. Именно эта ткань чаще всего работает при активных действиях.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ткань образует стенки сердца и сокращается ритмично всю жизнь без перерывов. Благодаря ей кровь постоянно движется по сосудам и доставляет органам кислород и питательные вещества.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находится в стенках внутренних органов и сосудов. Гладкие мышцы работают медленно и непроизвольно, помогая продвигать пищу, изменять просвет сосудов и поддерживать работу органов.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скелетной мышцы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51300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 как орган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мышца состоит из нескольких слоёв и пучков волокон. Такое устройство позволяет ей быть прочной, но достаточно гибкой, чтобы сокращаться и передавать усилие на кость.
</a:t>
            </a:r>
            <a:endParaRPr lang="en-US" sz="893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244424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волокно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волокно — это длинная клетка с множеством внутренних структур. Внутри неё находятся миофибриллы, которые и обеспечивают укорочение мышцы во время движения.
</a:t>
            </a:r>
            <a:endParaRPr lang="en-US" sz="893" dirty="0"/>
          </a:p>
        </p:txBody>
      </p:sp>
      <p:sp>
        <p:nvSpPr>
          <p:cNvPr id="13" name="Text 4"/>
          <p:cNvSpPr txBox="1"/>
          <p:nvPr/>
        </p:nvSpPr>
        <p:spPr>
          <a:xfrm>
            <a:off x="360000" y="3037188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 и миозин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сократительные белки — актин и миозин. Они взаимодействуют так, что мышечное волокно укорачивается, а сама мышца создаёт усилие для движения.
</a:t>
            </a:r>
            <a:endParaRPr lang="en-US" sz="893" dirty="0"/>
          </a:p>
        </p:txBody>
      </p:sp>
      <p:sp>
        <p:nvSpPr>
          <p:cNvPr id="14" name="Text 5"/>
          <p:cNvSpPr txBox="1"/>
          <p:nvPr/>
        </p:nvSpPr>
        <p:spPr>
          <a:xfrm>
            <a:off x="360000" y="3630134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соединяют мышцу с костью и передают силу сокращения. Без них мышца не смогла бы двигать скелет, даже если бы работала очень активно.
</a:t>
            </a:r>
            <a:endParaRPr lang="en-US" sz="893" dirty="0"/>
          </a:p>
        </p:txBody>
      </p:sp>
      <p:sp>
        <p:nvSpPr>
          <p:cNvPr id="15" name="Text 6"/>
          <p:cNvSpPr txBox="1"/>
          <p:nvPr/>
        </p:nvSpPr>
        <p:spPr>
          <a:xfrm>
            <a:off x="360000" y="4223097"/>
            <a:ext cx="3279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брюшко мышцы, сухожилие, мышечное волокно, миофибриллу и саркомер. Так легче понять, как устроена мышца от целого органа до мельчайшей части.
</a:t>
            </a:r>
            <a:endParaRPr lang="en-US" sz="89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нервный сигнал запускает движение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сигнала от мозга до сокращения мышечного волокна.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 расслабление мышцы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начинается после поступления сигнала к мышечному волокну. Внутри клетки запускаются процессы, которые делают возможным сближение сократительных белков и уменьшение длины мышцы.
</a:t>
            </a:r>
            <a:endParaRPr lang="en-US" sz="1373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кальция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кальция помогают белкам работать согласованно и позволяют мышечному волокну сокращаться. Когда их действие прекращается, мышца может перейти к расслаблению и вернуть прежнюю форму.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Затраты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сокращения нужна энергия АТФ. Если её мало, мышца работает слабее, а движение становится менее точным и менее быстрым.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напряжение невозможно без перерыва. Во время отдыха частично восстанавливаются запасы веществ, и мышца снова готова к нагрузке.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привычные действия требуют согласованной работы нескольких групп мышц, а не одной мышцы в отдельности.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приходится на прыжок; самые точные, но менее мощные движения нужны при письме.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повседневным движениям; шкала участия мышц условная.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мышцы работают в разных движениях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мышц-антагонистов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2453250" y="1412875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 паре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движения возможны только потому, что одна мышца сокращается, а другая в это время расслабляется. Такая работа обеспечивает плавность, точность и управляемость движений.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453250" y="2573459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руки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пара — бицепс и трицепс. Когда бицепс сгибает руку в локте, трицепс помогает разгибать её, поэтому сустав может двигаться в обе стороны.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453250" y="3734042"/>
            <a:ext cx="42375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 голени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отношения есть у мышц передней и задней поверхности голени. Они помогают поднимать и опускать стопу, а также поддерживают устойчивость при ходьбе и беге.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и работа мышечной ткани связаны с её задачами в организме.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видов мышц различаются место расположения, скорость работы и способ управления, но каждая приспособлена к своей функции.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мышц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01" y="2679175"/>
            <a:ext cx="3044955" cy="2464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мышцы устают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нагрузка затягивается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мышца долго работает без паузы, ей нужно всё больше энергии. Запасы быстро расходуются, и движение начинает даваться труднее, чем в начале нагрузки. Именно поэтому после длительной активности человеку нужен отдых.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внутри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нехватке кислорода и накоплении продуктов обмена мышечные волокна работают хуже. Сокращения становятся медленнее, а сила уменьшается, поэтому даже привычное действие может казаться тяжелым и неудобным.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восстановление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часть запасов веществ возвращается, а мышца снова готова к работе. Если чередовать нагрузку и перерыв, утомление наступает позже, а движения остаются более точными и уверенными.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2863" y="2618763"/>
            <a:ext cx="222975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4281" y="3740887"/>
            <a:ext cx="260138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в работе мышц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для роста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мышцам как строительный материал. Из них организм создаёт и восстанавливает мышечные волокна после нагрузки, поэтому без достаточного белка мышцы медленнее укрепляются и дольше восстанавливаются.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энергию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быстрым источником топлива для движения. Они помогают мышцам работать активнее на уроках физкультуры, во время игр и тренировок, когда энергия нужна сразу.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обмен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переносить вещества в организме и участвует в обмене веществ в мышечных клетках. Если жидкости мало, работа мышц становится менее эффективной, а усталость появляется быстрее.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важны для 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 магний участвуют в нормальной работе мышечных клеток и в передаче сигналов. При нехватке этих веществ мышцам труднее сокращаться и расслабляться после нагрузки.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улучшают согласованность движений: мозг точнее управляет мышцами, поэтому упражнения выполняются увереннее и с меньшими лишними усилиями.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тренировки растут все показатели, особенно выносливость. Это показывает, что организм приспосабливается к нагрузке постепенно.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относительные значения для наглядного сравнения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тренировка влияет на мышцы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мышцы защищают тело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125600" y="557100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позвоночника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 и живота удерживают позвоночник в правильном положении. Они помогают телу не сутулиться, распределяют нагрузку и уменьшают напряжение при ходьбе, сидении и подъёме предметов.
</a:t>
            </a:r>
            <a:endParaRPr lang="en-US" sz="1308" dirty="0"/>
          </a:p>
        </p:txBody>
      </p:sp>
      <p:sp>
        <p:nvSpPr>
          <p:cNvPr id="8" name="Text 3"/>
          <p:cNvSpPr txBox="1"/>
          <p:nvPr/>
        </p:nvSpPr>
        <p:spPr>
          <a:xfrm>
            <a:off x="5125602" y="1919943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суставов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мышцы фиксируют суставы и направляют их работу. Благодаря этому движения становятся точнее, а риск неловкого поворота, растяжения или падения заметно снижается.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125602" y="3282807"/>
            <a:ext cx="36585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и 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мышц помогает сохранять равновесие при беге, прыжках и поворотах. Хорошая осанка делает движения экономнее и уменьшает вероятность боли в спине и быстрой усталости.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движения и восстановления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нервный сигнал запускает движение, а отдых помогает мышце восстановить запас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непрерывный ритм нужен, чтобы кровь всё время доставляла кислород и питательные вещества к клеткам тела.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 в сутки
</a:t>
            </a:r>
            <a:endParaRPr lang="en-US" sz="542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работает без остановки и не требует сознательного управления.
</a:t>
            </a:r>
            <a:endParaRPr lang="en-US" sz="2567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в органах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желудке и кишечнике гладкие мышцы медленно продвигают пищу по пищеварительному тракту. Это происходит незаметно для человека и помогает перевариванию идти непрерывно.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сосудов
</a:t>
            </a:r>
            <a:pPr algn="l" indent="0" marL="0">
              <a:lnSpc>
                <a:spcPct val="115000"/>
              </a:lnSpc>
              <a:buNone/>
            </a:pPr>
            <a:r>
              <a:rPr lang="en-US" sz="3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стенках кровеносных сосудов гладкие мышцы меняют их просвет. Так организм регулирует кровоток, распределяет нагрузку между органами и помогает поддерживать нужное давление.
</a:t>
            </a:r>
            <a:endParaRPr lang="en-US" sz="994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 растяжением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есть в мочевом пузыре и матке. Они могут долго оставаться в спокойном состоянии, а затем сокращаться тогда, когда это необходимо для работы органа.
</a:t>
            </a:r>
            <a:endParaRPr lang="en-US" sz="1076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Непроизвольная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мышцы действуют без сознательного контроля человека. Поэтому внутренние органы продолжают работать даже во время сна, когда мы не управляем ими специально.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помогают мышцам в разных режимах работы: одни дают быстрый старт, другие поддерживают длительное движение и нормальный обмен веществ.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отведена углеводам, потому что они быстро обеспечивают энергией. Остальные компоненты поддерживают устойчивую и безопасную работу мышц.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условное распределение для наглядности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для мышц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работе мышц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мало двигается и долго сидит, мышцы работают меньше обычного. Они становятся слабее, хуже поддерживают осанку и быстрее устают при нагрузке.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интенсивное упражнение без подготовки может вызвать боль и растяжение. Мышцам нужно время, чтобы привыкнуть к новой работе и укрепиться постепенно.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разминки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разминка пропущена, мышцы и суставы хуже готовы к движению. Это повышает риск неловких движений, травм и быстрого утомления уже в начале занятия.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и 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и плохое восстановление уменьшают работоспособность мышц. После нагрузки им нужно время, чтобы пополнить запасы энергии и снять усталость.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простые привычки помогают мышцам восстанавливаться, сохранять силу и переносить нагрузку без лишнего утомления.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вода и разминка напрямую влияют на работоспособность. Если добавить движение и достаточное питание, мышцы восстанавливаются быстрее и работают надёжнее.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мышцам работать лучше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работают вместе с организмом
</a:t>
            </a:r>
            <a:endParaRPr lang="en-US" sz="390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двигают тело, удерживают позу и помогают внутренним органам. Их сила зависит от нервных сигналов, энергии, питания, кислорода и отдыха, поэтому здоровье мышц связано с образом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2026-06-01T12:06:48Z</dcterms:created>
  <dcterms:modified xsi:type="dcterms:W3CDTF">2026-06-01T12:06:48Z</dcterms:modified>
</cp:coreProperties>
</file>