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Цепи питания и поток энергии в природе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связывают живые организмы через передачу энергии и вещества.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цепи питания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цепи питания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связано: энергия передаётся от растений к животным и микроорганизмам. Понимание этих связей помогает понять, как поддерживается жизнь и равновесие в экосистемах.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цепи питания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цепи питания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— это последовательность, где энергия и вещества переходят от одного организма к другому через питание. Каждый уровень в цепи называется трофическим уровнем, определяющим роль организма.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простой цепи трава служит пищей для кролика, а кролик становится добычей лисы. Таким образом энергия движется от растения к животному-хищнику.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цепи питания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преобразуют солнечную энергию в питательные вещества через фотосинтез. Они формируют основу экосистемы, обеспечивая пищу для остальных.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Потребители: разнообразие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растениями, а хищники — другими животными. Каждый из них занимает определённое место в пищевой цепи, получая энергию от предыдущего звена.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утилизация и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останки мёртвых организмов, возвращая питательные вещества в почву. Они завершают круговорот веществ и поддерживают плодородие.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поглощают солнечный свет и превращают его в энергию с помощью фотосинтеза. Это первое звено, дающее питание другим организмам.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органические соединения из углекислого газа и воды, обеспечивая пищей травоядных животных и микроорганизмы. Без производителей жизнь невозможна.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поддерживают климат и кислородный баланс, влияют на все трофические уровни, становясь ключевым элементом устойчивости экосистем.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основа любой экосистемы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Потребители: кто питается растениями и животными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потребителей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делятся на первичных (травоядных), что питаются растениями, и вторичных, которые охотятся на травоядных. Третичные—крупные хищники, балансирующие экосистему.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на уровнях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переходом энергии в пищевой цепи её количество уменьшается примерно на 90%, поэтому хищников на верхних уровнях значительно меньше, чем травоядных.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мёртвые остатки растений и животных, восстанавливая нутриенты в почву. Без них биогенные циклы были бы нарушены.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замыкание круга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главные разрушители органики, поддерживающие плодородие и обеспечивающие питанием растения, что способствует продолжению цепи питания.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предотвращают накопление мёртвой массы, очищая экосистему, и поддерживают баланс живых организмов, влияя на здоровье среды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энергии: как движется энергия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энергии: как движется энергия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приходит в экосистему через солнечный свет и преобразуется растениями в химическую энергию. Затем она передаётся животным, питающимся растениями и друг другом.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одного трофического уровня к следующему большая часть энергии теряется в виде тепла, поэтому количество доступной энергии уменьшается с каждым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как энергия уменьшается почти в десять раз при переходе каждого уровня, отражая закон экологической эффективности.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между трофическими уровнями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объясняет, почему в природе хищников значительно меньше, чем травоядных и растений — энергии не хватает для большого количества крупных хищников.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учебников биологии для средней школы,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реальной цепи питания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водоросли и бактерии, использующие солнечный свет для фотосинтеза, служат базой питания в озёрной экосистеме.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блоха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ракообразный, питающийся фитопланктоном, выполняет роль первичного потребителя, преобразуя энергию для следующих уровней.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рыба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Поедает водяных блох, собирает накопленную энергию, являясь средним звеном пищевой цепи озера.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хищник, питающийся мелкой рыбой, занимает верхний трофический уровень, завершая простую цепь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количество организмов на разных трофических уровнях, отражая их численность в экосистеме и важность каждого звена для баланса природы.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организмов на каждом уровне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представлены наиболее многочисленно, обеспечивая разложение и возвращение веществ в почву. Крупных хищников меньше всего, что отражает энергетические потери в пищевых цепях.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пищевой цепи зависит от других: удаление одного звена вызывает дисбаланс и нарушение устойчивости экосистемы.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производители сокращаются, снижается общая энергия экосистемы, что негативно сказывается на всех потребителях и редуцентах.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хищников приводит к избыточному размножению травоядных, что вызывает истощение растительного покрова и изменение среды обитания.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уровнями цепи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вызывая разложение органики, обеспечивают возвращение питательных веществ для производителей, замыкая круг жизни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сеть: расширение пищевых цепей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пищевая сеть?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представляет собой совокупность взаимосвязанных пищевых цепей, где разные виды связаны между собой сложными отношениями питания.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пищевых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повышает устойчивость экосистемы, так как позволяет организмам адаптироваться к изменениям и компенсировать исчезновение отдельных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потока энергии в цепи питания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экосистем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число производителей, что нарушает поступление энергии и питательных веществ для всей экосистемы.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отлов хищников или других животных могут нарушить баланс и привести к неконтролируемому росту популяций других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влияет на здоровье организмов на всех уровнях пищевой цепи, снижая биоразнообразие и устойчивость.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цепи питания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снижает устойчивость экосистем и их способность восстанавливаться после негативных воздействий.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нарушений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цепей питания способствует появлению вредителей, которые вредят сельскому хозяйству и природным сообществам.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ключевых видов ведёт к изменению структуры экосистем, иногда вызывая необратимые процессы деградации.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могут происходить быстро, что усложняет восстановление нормального функционирования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жизни: российские экосистемы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цепи питания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России основа цепи — растения. Заяц питается травой, лиса охотится на зайцев, а бактерии разлагают остатки животных, возвращая питательные вещества в почву. Это демонстрирует важность каждого звена цепи питания.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Арктики и её пищевая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водоросли служат пищей для криля. Тюлень питается крилем, а белый медведь — тюленями. Такая цепь иллюстрирует адаптацию организмов к суровым условиям и важность потока энергии в экстремальных средах.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производителей гарантирует поступление энергии в экосистему и поддерживает пищевые связи на всех уровнях.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обеспечивают замыкание круговорота веществ, восстанавливая плодородие почв и стабильность среды обитания.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балансов способствует сохранению разнообразия видов и устойчивости экосистем к внешним изменениям.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 забота об экосистемах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цепях питания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цепей питания помогает понимать взаимозависимость живых организмов и прогнозировать последствия вмешательства или природных изменений.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содействуют ответственному отношению к окружающей среде, что необходимо для сохранения планеты и достижения устойчивого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цепях питания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— основа жизни и устойчивости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забота о связях в природе важны для равновесия экосистем и сохранения биоразнообразия. Совместные усилия позволят защитить природу и обеспечить будущее для всех видов.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2026-05-07T13:08:12Z</dcterms:created>
  <dcterms:modified xsi:type="dcterms:W3CDTF">2026-05-07T13:08:12Z</dcterms:modified>
</cp:coreProperties>
</file>