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Электроэнергетика: от станции до розетки
</a:t>
            </a:r>
            <a:endParaRPr lang="en-US" sz="318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электричества от генератора до вашей розетки.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освещает дома, двигает транспорт, поддерживает связь и работу школ и больниц. Чтобы оно дошло до нас, энергия проходит длинный и строго управляемый путь.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электроэнергетика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электростанция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получает энергию топлива, воды, ветра, солнца или ядерного топлива и превращает её в электричество. Главная задача — создать поток, который можно передать дальше.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удобно тем, что его легко доставить на расстояние и затем превратить в свет, тепло, движение или звук почти без лишних преобразований.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Генератор делает переменный ток, когда вращается его часть. Именно так механическое движение превращается в электрическую энергию, пригодную для передачи по сети.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генератора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электричество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станции используют тепло от сжигания топлива, чтобы нагреть воду и получить пар. Пар вращает турбину, а она приводит в действие генератор.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станции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используют энергию движущейся воды. Поток вращает турбины, поэтому реки и плотины становятся источником электричества для больших территорий.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Гидростанции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Атомные, ветровые и солнечные станции работают по-разному, но в итоге тоже создают электрический ток. Отличается источник движения, а результат остаётся одним и тем же.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принципы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не появляется из ниоткуда: её сначала нужно получить из природного источника. Затем генератор превращает это движение, тепло или свет в электричество.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результат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электричество идёт к городу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энергия проходит путь от генерации к потребителю.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212" y="123223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энергосистема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Энергосистема объединяет станции, линии и потребителей в одну сеть. Если где-то растёт нагрузка, это сразу отражается на других участках и требует координации.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узлами помогает перераспределять поток энергии. Благодаря этому система может обходить перегруженные участки и продолжать работу при локальных неполадках.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узлы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мощности нужны на случай пикового спроса или аварии. Они позволяют быстро заменить недостающую генерацию и сохранить стабильность энергоснабжения.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мощности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оборудования постоянно контролируют диспетчеры и автоматика. Это помогает вовремя замечать перегрев, перегрузку и другие опасные изменения.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частота помогает генераторам и приборам работать согласованно без сбоев и лишних потерь.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 — стандартная частота переменного тока в России и большинстве стран.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Общепринятый стандарт энергосистем России и многих стран мира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электропередачи: зачем они нужны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станциями и городами
</a:t>
            </a:r>
            <a:endParaRPr lang="en-US" sz="1187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электропередачи переносят электричество от крупных станций к городам и районам. Без них энергия осталась бы рядом с местом производства.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часть сети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Опоры, провода и изоляторы образуют заметную часть системы. Эти элементы должны выдерживать ветер, мороз, дождь и большие электрические нагрузки.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напряжение позволяет уменьшить потери при передаче на большие расстояния. Поэтому магистральные линии строят именно для такого режима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трансформаторов в сети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 меняет напряжение, но не изменяет частоту. Это позволяет подстроить электроэнергию под задачу: передавать её далеко или безопасно использовать дома.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напряжения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Повышающий трансформатор делает передачу выгоднее, потому что при высоком напряжении уменьшаются потери в проводах. Именно поэтому его ставят рядом со станциями.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Экономичная передача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Понижающий трансформатор снижает напряжение до уровня, который подходит для городских сетей и бытовых приборов. Так электричество становится безопаснее для потребителя.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использование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подстанциях вместе с трансформаторами работают выключатели, измерительные приборы и защита. Они помогают отключать повреждённые участки и не допустить серьёзной аварии.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подстанции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нагрузка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суточный график электрической нагрузки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меняется в течение суток и требует постоянного управления.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нагрузка обычно приходится на вечер, когда люди массово пользуются техникой. Энергосистеме важно быстро подстраиваться под такие пики.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баланс генерации и потребления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работы энергосистемы; значения условные для наглядности.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спрос на энергию быстро растёт, поэтому станции и сеть должны удерживать частоту и мощность в равновесии.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отклонение от равновесия требует быстрого регулирования, иначе частота сети начинает уходить от нормы.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618698"/>
            <a:ext cx="4514400" cy="18389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электричество попадает к потребителю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проходит несколько узлов, прежде чем попасть в квартиру или класс.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энергия не меняет своей сути, но становится удобной и безопасной для использования.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распределения электроэнергии в городе.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на перекрёстке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перекрёстке загорается светофор, и движение сразу становится понятным для водителей и пешеходов. За этим простым сигналом стоит постоянная работа городской сети, которая подаёт энергию без заметных перерывов.
</a:t>
            </a:r>
            <a:endParaRPr lang="en-US" sz="1022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не спит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доме включается лифт, а на лестничной площадке загорается свет. Один и тот же ток питает приборы с разной мощностью, но каждый из них получает энергию из общей системы.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улица и магазин зависят от электричества каждый день. Оно помогает учиться, безопасно передвигаться и хранить продукты, поэтому стабильная подача энергии важна не только для техники, но и для привычного ритма жизни.
</a:t>
            </a:r>
            <a:endParaRPr lang="en-US" sz="102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истории о том, где мы видим электричество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сеть реагирует на аварию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типичные причины аварий и последовательность действий защитных устройств в сети.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надёжного проекта к устойчивой работе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и запас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проектируют резервные линии и выбирают оборудование с запасом по мощности. Это помогает сети выдерживать пиковые нагрузки и не отключать важных потребителей.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обслуживание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службы регулярно проверяют кабели, трансформаторы и выключатели. Плановый ремонт снижает риск поломок, а мониторинг помогает заметить проблему до аварии.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защита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диспетчеры следят за состоянием сети, а автоматика быстро отключает повреждённый участок. Так больницы, связь и транспорт получают питание даже при сбое.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безопасно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электробезопасности для дома и школы.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избежать поражения током и бытовых аварий.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прост: сначала убрать опасность, а потом приближаться к электрическим устройствам.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слов, которые важно знать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94150" y="14267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Электростанция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594150" y="16239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Электростанция — это место, где первичная энергия превращается в электричество. Источником может быть топливо, вода, ветер, солнце или ядро атома, но итогом всегда становится электроэнергия для сети.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94150" y="20776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ЛЭП
</a:t>
            </a:r>
            <a:endParaRPr lang="en-US" sz="1098" dirty="0"/>
          </a:p>
        </p:txBody>
      </p:sp>
      <p:sp>
        <p:nvSpPr>
          <p:cNvPr id="15" name="Text 5"/>
          <p:cNvSpPr txBox="1"/>
          <p:nvPr/>
        </p:nvSpPr>
        <p:spPr>
          <a:xfrm>
            <a:off x="594150" y="22748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электропередачи, или ЛЭП, переносит электричество на большие расстояния. Чтобы потери были меньше, ток передают при высоком напряжении, а затем понижают ближе к потребителям.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94150" y="27285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Подстанция
</a:t>
            </a:r>
            <a:endParaRPr lang="en-US" sz="1098" dirty="0"/>
          </a:p>
        </p:txBody>
      </p:sp>
      <p:sp>
        <p:nvSpPr>
          <p:cNvPr id="17" name="Text 7"/>
          <p:cNvSpPr txBox="1"/>
          <p:nvPr/>
        </p:nvSpPr>
        <p:spPr>
          <a:xfrm>
            <a:off x="594150" y="29257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Подстанция принимает энергию из одной части сети и подстраивает её под другую. Здесь стоят трансформаторы, выключатели и защита, которые помогают безопасно распределять поток энергии.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94150" y="33794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
</a:t>
            </a:r>
            <a:endParaRPr lang="en-US" sz="1098" dirty="0"/>
          </a:p>
        </p:txBody>
      </p:sp>
      <p:sp>
        <p:nvSpPr>
          <p:cNvPr id="19" name="Text 9"/>
          <p:cNvSpPr txBox="1"/>
          <p:nvPr/>
        </p:nvSpPr>
        <p:spPr>
          <a:xfrm>
            <a:off x="594150" y="35766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 изменяет напряжение без изменения частоты. Повышающий нужен для дальней передачи, а понижающий делает ток подходящим для домов, школ и техники.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94150" y="40303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 и система
</a:t>
            </a:r>
            <a:endParaRPr lang="en-US" sz="1098" dirty="0"/>
          </a:p>
        </p:txBody>
      </p:sp>
      <p:sp>
        <p:nvSpPr>
          <p:cNvPr id="21" name="Text 11"/>
          <p:cNvSpPr txBox="1"/>
          <p:nvPr/>
        </p:nvSpPr>
        <p:spPr>
          <a:xfrm>
            <a:off x="594150" y="42275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 — это тот, кто использует электричество: квартира, завод, школа или транспорт. Вместе все станции, линии, подстанции и потребители образуют энергосистему.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сеть от станции до дома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элементы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проходит длинный путь, но на каждом участке действует одна общая система. Если нарушается связь между её частями, сбой быстро ощущается в городах и посёлках.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ритм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должна оставаться почти постоянной, иначе оборудование работает хуже. Поэтому генераторы, подстанции и автоматика действуют согласованно, как части одного механизма.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напряжения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меняют несколько раз, чтобы передавать энергию далеко и безопасно. Благодаря этому одной и той же электроэнергии хватает и для магистральной линии, и для комнатной лампы.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основа быта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выключатель в доме зависит от большой сети. За ним стоят станции, линии, измерения и защита, без которых привычные удобства были бы невозможны.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произойдёт при одновременной нагрузке?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спрос резко увеличится: включатся плиты, лампы, компьютеры и зарядные устройства. Сеть должна быстро распределить нагрузку, иначе отдельные участки начнут перегреваться.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линия отключится, энергия пойдёт по другим маршрутам. Для этого в системе заранее предусмотрены резервные связи и переключения, которые уменьшают число отключений.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повреждения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генерации и потребления станет особенно важен. Диспетчеры и автоматика будут менять режимы работы станций, чтобы частота оставалась близкой к норме.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энергосистема строится с запасом прочности. Чем лучше защита и управление, тем меньше шансов, что один сбой остановит жизнь большого города.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сети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система работает как цепочка, где генерация, передача, распределение и потребление должны быть согласованы. Когда сеть защищена и баланс соблюдён, свет и техника остаются надёжными и безопасными.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рядом с нами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2026-07-27T00:30:15Z</dcterms:created>
  <dcterms:modified xsi:type="dcterms:W3CDTF">2026-07-27T00:30:15Z</dcterms:modified>
</cp:coreProperties>
</file>