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привычки и традиции формируют образ жизни европейцев.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повседневной жизни европейцев: ключевые темы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европейского образа жизни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география и культура влияют на образ жизни в Европе. Урбанизация, миграции и цифровые технологии создают современный стиль жизни, объединяя традиции разных стран и вызывая новые вызовы.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городе и деревне: разные условия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в многоэтажках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горожан проживает в многоквартирных домах или таунхаусах с развитой инфраструктурой. Здесь есть центральное отопление, водопровод и быстрый доступ в интернет, что создаёт комфортные условия для жизни.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в частных домах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жители чаще живут в отдельно стоящих домах с приусадебными участками. Фермерские хозяйства и огороды остаются важной частью повседневности, а атмосфера более спокойная и близка к природе.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популярны общественный транспорт и пешеходные зоны, тогда как в сельской местности люди передвигаются на автомобилях, велосипедах или пешком, что говорит о разной мобильности в зависимости от среды.
</a:t>
            </a:r>
            <a:endParaRPr lang="en-US" sz="10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интерьера европейского жилья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Минимализм и функциональность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европейских домов сочетает экологичный минимализм с удобством. Компактные кухни и светлые пространства создают уют и практичность для всей семьи.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натуральных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отдают натуральным материалам и современным элементам мебели. Часто присутствуют балконы или маленькие сады, расширяющие жилое пространство и придающие свежесть.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европейской школы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процессе особое внимание уделяется изучению языков, математике и наукам. Система гибкая — есть модули, профильные классы и разнообразные формы оценивания.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образование делится на начальную, среднюю и старшую ступени, где дети учатся от 6 до 18 лет. Обязательное обучение варьируется по продолжительности в разных странах.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и учебный год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начинается в сентябре, когда ученики возвращаются к занятиям после летних каникул.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длятся обычно 45-60 минут, перемежаются короткими перерывами и обеденными паузами.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Внеурочные 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посещают спортивные и творческие кружки — от музыки до настольных игр.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самоуправление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действует школьное самоуправление, где ученики участвуют в организации мероприятий и решении вопросов.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младших школьников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 свежем воздухе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играть на площадках, кататься на велосипедах и заниматься спортом на улице, что способствует их здоровью и развитию.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кружки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посещают музыкальные и художественные школы, где развивают свои таланты и интересы в приятной атмосфере.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игры во дворах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маленьких городах и сельских поселениях дети собираются вместе на школьных дворах и в парках, создавая крепкие дружеские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мобильность в европе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пригородах и деревнях люди чаще пересаживаются на личные автомобили или велосипеды. В столицах внедряют «умный транспорт» для снижения пробок и загрязнений.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преимущественно используют метро, трамваи и автобусные маршруты. Велодорожки и прокат электросамокатов развиваются для удобства и экологии.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вечера и совместные занятия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отдых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проводят вечера вместе за приготовлением еды, настольными играми или просмотром фильмов, что укрепляет связи и поддерживает традиции.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досуг вне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выходные популярны прогулки в парках, посещение театров и участие в общих активностях на свежем воздухе для всей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семейные традиции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трапезы — важный ритуал, объединяющий всех родственников за общим столом.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 Рождество и Пасха, отмечают всей семьёй, сохраняя культурные и религиозные обычаи.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выезды на природу способствуют укреплению семейных связей и отдыху на свежем воздухе.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часто проводят мастер-классы и играют в настольные игры, что развивает общение и творческий потенциал.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европейского школьника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неделя длится с понедельника по пятницу, занятия начинаются обычно между 8:00 и 9:00 утра, что позволяет детям адаптироваться к режиму и эффективно учиться.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основных уроков, ученики посещают спортивные секции, кружки по искусству и робототехнике, а изучение нескольких иностранных языков считается обязательным элементом обучения.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рассчитаны на планомерную самостоятельную работу, иногда распределенные на неделю, а общение и дружба продолжаются в социальных сетях, поддерживая связь вне школы.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детская и подростковая мода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носят утепленные куртки, шарфы и шапки, а в некоторых странах, например Великобритании, частных школах, существует школьная форма, в то время как в большинстве стран дети выбирают повседневную одежду на занятия.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дети предпочитают комфортную и практичную одежду: джинсы, кеды, толстовки и спортивные костюмы пользуются популярностью в повседневной жизни. Яркие цвета сочетаются с удобством, что важно для активного образа жизни.
</a:t>
            </a:r>
            <a:endParaRPr lang="en-US" sz="1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европейских подростков: разнообразие и активность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на свежем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после школы проводят время на спортивных площадках для футбола и баскетбола, ездят на велосипедах или посещают скейт-парки. Такие активности способствуют здоровому образу жизни и общению с друзьями.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развлечения и 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подростки часто играют в компьютерные игры, общаются через социальные сети и посещают кинотеатры или кафе. Волонтёрские проекты и молодёжные клубы также становятся популярным способом провести досуг.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питания в Европе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рациона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Евросоюза преобладают блюда из рыбы и картофеля, в то время как в Средиземноморье делают упор на овощи, оливковое масло и пасту. Эти пищевые особенности отражают природные условия и культурные традиции.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приёмы пищи и школьное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обычно лёгкий — булочка, сыр и чай или кофе. Обед включает более сытные блюда: супы, мясо или пасту с салатом, а ужин часто состоит из лёгких закусок. Школьные буфеты обеспечивают разнообразное питание.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63430"/>
            <a:ext cx="198300" cy="158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жизни европейских детей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 поддержкой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широко применяются планшеты, ноутбуки и интерактивные доски, что помогает детям усваивать материал и развивать цифровые навыки с ранних лет.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используют соцсети, мессенджеры и видеоблоги для общения с друзьями, обмена информацией и самовыражения в виртуальной среде.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и развлечения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программирования и цифровой безопасности стало частью обязательных курсов, а игры и приложения служат способом развития и досуга.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часть жизни европейской молодёжи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устраивают спортивные мероприятия и соревнования между классами и школами, а также развивают инфраструктуру для самостоятельных тренировок в городах и деревнях.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способствуют физическому развитию и формированию командного духа. К популярным видам относят футбол, баскетбол, плавание и теннис, что доступно в школах и спортивных клубах.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сознание и устойчивое поведение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эко-программы включают велосипедные дорожки, электромобили и зелёные зоны, а в школах проводят образовательные кампании, повышающие экологическую осознанность у подрастающего поколения.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систем раздельного сбора отходов и использование многоразовых изделий стало обыденностью для многих европейцев. Эти меры снижают нагрузку на окружающую среду и формируют привычки бережного отношения.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222" y="2703400"/>
            <a:ext cx="2079069" cy="217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917" y="2703400"/>
            <a:ext cx="2079069" cy="217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9609" y="2703400"/>
            <a:ext cx="2079069" cy="217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4396" y="2703400"/>
            <a:ext cx="2079069" cy="217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6726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 Венеции
</a:t>
            </a:r>
            <a:pPr algn="ctr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Венеция превращается в яркую сцену с маскарадом, музыкой и театральными представлениями. Это событие привлекает тысячи туристов и поддерживает древние традиции города.
</a:t>
            </a:r>
            <a:endParaRPr lang="en-US" sz="947" dirty="0"/>
          </a:p>
        </p:txBody>
      </p:sp>
      <p:sp>
        <p:nvSpPr>
          <p:cNvPr id="9" name="Text 1"/>
          <p:cNvSpPr txBox="1"/>
          <p:nvPr/>
        </p:nvSpPr>
        <p:spPr>
          <a:xfrm>
            <a:off x="2671423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Октоберфест в Мюнхене
</a:t>
            </a:r>
            <a:pPr algn="ctr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в мире фестиваль пива собрал миллионы гостей, которые наслаждаются музыкой, традиционной кухней и народными танцами в атмосфере праздника и веселья.
</a:t>
            </a:r>
            <a:endParaRPr lang="en-US" sz="947" dirty="0"/>
          </a:p>
        </p:txBody>
      </p:sp>
      <p:sp>
        <p:nvSpPr>
          <p:cNvPr id="10" name="Text 2"/>
          <p:cNvSpPr txBox="1"/>
          <p:nvPr/>
        </p:nvSpPr>
        <p:spPr>
          <a:xfrm>
            <a:off x="4846115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Фальяс в Валенсии
</a:t>
            </a:r>
            <a:pPr algn="ctr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испанский фестиваль отличается большими фигурными инсталляциями из бумаги и дерева, художественными шествиями и яркими фейерверками, символизирующими обновление и прощание с зимой.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7020902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музыкальные фестивали
</a:t>
            </a:r>
            <a:pPr algn="ctr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Европы проходят фестивали с участием известных исполнителей и местных коллективов. Эти события объединяют молодёжь и взрослых для совместного наслаждения музыкой и творчеством.
</a:t>
            </a:r>
            <a:endParaRPr lang="en-US" sz="859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события и праздники в Европе
</a:t>
            </a:r>
            <a:endParaRPr lang="en-US" sz="2012" dirty="0"/>
          </a:p>
        </p:txBody>
      </p:sp>
      <p:sp>
        <p:nvSpPr>
          <p:cNvPr id="13" name="Text 5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европейской стране существует своя особенность в образе жизни — от сиесты в Италии до пятичасового чаепития в Великобритании, что делает регион культурно разнообразным.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культурный центр, 2023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с выраженными национальными традициями, ярко проявляющимися в повседневной жизни, досуге и кухне.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единство повседневной жизни европейцев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Европе объединяет уважение к традициям, заботу о семье и природе, а также современные технологии и спорт, формируя уникальную и гармоничную культуру повседневности.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2026-05-10T17:10:01Z</dcterms:created>
  <dcterms:modified xsi:type="dcterms:W3CDTF">2026-05-10T17:10:01Z</dcterms:modified>
</cp:coreProperties>
</file>