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НЕ с причастиями
</a:t>
            </a:r>
            <a:endParaRPr lang="en-US" sz="4189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слитное и раздельное написание?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правило нужно в 7 классе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сочетает признаки глагола и прилагательного, поэтому с НЕ часто возникают ошибки. Это правило помогает писать грамотно в диктантах, изложениях, сочинениях и при выполнении орфографических упражнений.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причастие и какие признаки у него есть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64175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обозначает признак предмета по действию: читающий ученик, построенный дом, решённая задача. Оно помогает увидеть не только предмет, но и действие, связанное с ним.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7442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глагол, причастие связано со временем и видом. Именно эти признаки сближают его с действием и влияют на то, как слово ведёт себя в предложении.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30693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прилагательного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прилагательное, причастие изменяется по роду, числу и падежу. Поэтому его форма зависит от слова, с которым оно связано в словосочетании.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13952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выборе написания НЕ нужно учитывать не только смысл слова, но и его форму, а также соседние слова. От этого зависит слитное или раздельное написание.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 пишется слитно и раздельно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основные случаи написания с причастиями.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чаще всего подсказывают зависимые слова, противопоставление с союзом, а и краткая форма.
</a:t>
            </a:r>
            <a:endParaRPr lang="en-US" sz="1171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орфографии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написание НЕ с причастием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школьному правилу орфографии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слов, где написание НЕ меняет смысл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1100" y="1705800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без 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Нерешённая задача — это задача, у которой нет решения. В таком случае причастие с НЕ пишется слитно, потому что слово выражает постоянный признак предмета.
</a:t>
            </a:r>
            <a:endParaRPr lang="en-US" sz="927" dirty="0"/>
          </a:p>
        </p:txBody>
      </p:sp>
      <p:sp>
        <p:nvSpPr>
          <p:cNvPr id="12" name="Text 3"/>
          <p:cNvSpPr txBox="1"/>
          <p:nvPr/>
        </p:nvSpPr>
        <p:spPr>
          <a:xfrm>
            <a:off x="531100" y="2411673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Конкретный исполнитель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решённая мной задача — это задача, которую не решил определённый человек. Здесь есть зависимое слово мной, поэтому НЕ пишется отдельно от причастия.
</a:t>
            </a:r>
            <a:endParaRPr lang="en-US" sz="935" dirty="0"/>
          </a:p>
        </p:txBody>
      </p:sp>
      <p:sp>
        <p:nvSpPr>
          <p:cNvPr id="13" name="Text 4"/>
          <p:cNvSpPr txBox="1"/>
          <p:nvPr/>
        </p:nvSpPr>
        <p:spPr>
          <a:xfrm>
            <a:off x="531100" y="3117556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под вниманием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Незамеченная ошибка означает ошибку, оставшуюся без внимания. Если же сказать не замеченная учителем ошибка, появляется зависимое слово, и написание становится раздельным.
</a:t>
            </a:r>
            <a:endParaRPr lang="en-US" sz="927" dirty="0"/>
          </a:p>
        </p:txBody>
      </p:sp>
      <p:sp>
        <p:nvSpPr>
          <p:cNvPr id="14" name="Text 5"/>
          <p:cNvSpPr txBox="1"/>
          <p:nvPr/>
        </p:nvSpPr>
        <p:spPr>
          <a:xfrm>
            <a:off x="537343" y="3823452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примеры для 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тренировки удобно брать слова тетрадь, работа, дверь, письмо и сочинение. На них легко увидеть, как меняется написание в зависимости от смысла и окружения.
</a:t>
            </a:r>
            <a:endParaRPr lang="en-US" sz="92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по орфографии русского языка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в написании НЕ с причастиями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эти ошибки встречаются чаще всего в длинных словосочетаниях, где нужно быстро заметить форму и смысл причастия.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ошибаются, когда не видят зависимое слово. Поэтому проверка по шагам особенно полезна в сложных предложениях.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написание: основные случаи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48575" y="1574009"/>
            <a:ext cx="33522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НЕ не употребляется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причастие без НЕ не существует, написание будет слитным: ненавидимый, негодующий, неисправимый. В таких словах НЕ становится частью самого слова.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48575" y="2617091"/>
            <a:ext cx="33522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зависимых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причастия без зависимых слов тоже пишутся слитно: нерешённая задача, непроверенная работа, незакрытая дверь. Здесь нет условий для раздельного написания.
</a:t>
            </a:r>
            <a:endParaRPr lang="en-US" sz="1068" dirty="0"/>
          </a:p>
        </p:txBody>
      </p:sp>
      <p:sp>
        <p:nvSpPr>
          <p:cNvPr id="11" name="Text 4"/>
          <p:cNvSpPr txBox="1"/>
          <p:nvPr/>
        </p:nvSpPr>
        <p:spPr>
          <a:xfrm>
            <a:off x="2748575" y="3660172"/>
            <a:ext cx="33522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можно заменить одним признаком и оно звучит как единое целое, чаще всего НЕ входит в состав слова. Это помогает быстро выбрать правильный вариант.
</a:t>
            </a:r>
            <a:endParaRPr lang="en-US" sz="106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79" y="1588648"/>
            <a:ext cx="465300" cy="3722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7000" y="1581215"/>
            <a:ext cx="483900" cy="387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9812" y="1535175"/>
            <a:ext cx="58575" cy="4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написание: зависимые слова и противопоставление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прочитанная мною книга, не замеченная вовремя ошибка, не выполненное до конца задание пишутся раздельно, потому что рядом есть слова, уточняющие действие.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решённая, а только начатая задача и не закрытая, а приоткрытая дверь требуют раздельного написания. Союз, а показывает противопоставление признаков.
</a:t>
            </a:r>
            <a:endParaRPr lang="en-US" sz="1395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признак раздельности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причастия есть зависимое слово или противопоставление, это почти всегда надёжный сигнал писать НЕ отдельно. Именно эти условия важнее всего при проверке.
</a:t>
            </a:r>
            <a:endParaRPr lang="en-US" sz="143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причастия и НЕ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раздельно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причастия с НЕ обычно пишутся раздельно: работа не завершена, письмо не отправлено, окно не закрыто, задача не решена. Это главное правило для краткой формы.
</a:t>
            </a:r>
            <a:endParaRPr lang="en-US" sz="1076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состояния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показывает состояние предмета, а не его постоянный признак. Поэтому отрицание в таких случаях оформляется отдельно и читается как самостоятельное слово.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способ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отвечает на вопрос каково? и стоит в краткой форме, сначала проверьте его как причастие. Затем почти всегда выбирайте раздельное написание.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подписи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запоминания полезны короткие записи: не завершена, не отправлено, не закрыто. Они помогают быстро увидеть, что в краткой форме НЕ пишется отдельно.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орфографии русского языка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сразу увидеть: отрицание относится ко всему сочетанию, а не только к одному слову.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усиливают отрицание и обычно ведут к раздельному написанию с причастием.
</a:t>
            </a:r>
            <a:endParaRPr lang="en-US" sz="26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орфографии русского языка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спорных случаев написания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близки по смыслу, но контекст меняет орфографическое решение: форма, зависимые слова и союз, а играют ключевую роль.
</a:t>
            </a:r>
            <a:endParaRPr lang="en-US" sz="1137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условий для раздельного написания, тем увереннее нужно отделять НЕ от причастия.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561940"/>
            <a:ext cx="3432300" cy="9691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школьному правилу орфографии русского языка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для проверки правила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пример, написание и причину выбора. Это помогает быстро применять правило на практике.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 зависит не только от самого причастия, но и от слов рядом с ним.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302001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причастие от прилагательного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36170" y="1574012"/>
            <a:ext cx="25401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всегда связано с признаком по действию: его можно соотнести с глаголом. Если слово обозначает качество без действия, оно ближе к прилагательному.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3318" y="1574012"/>
            <a:ext cx="25401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зависимые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причастия часто есть зависимые слова: жаренный на масле картофель, кованная мастером решётка. Такие уточнения подсказывают, что перед нами именно причастие, а не прилагательное.
</a:t>
            </a:r>
            <a:endParaRPr lang="en-US" sz="1130" dirty="0"/>
          </a:p>
        </p:txBody>
      </p:sp>
      <p:sp>
        <p:nvSpPr>
          <p:cNvPr id="12" name="Text 4"/>
          <p:cNvSpPr txBox="1"/>
          <p:nvPr/>
        </p:nvSpPr>
        <p:spPr>
          <a:xfrm>
            <a:off x="6270457" y="1574000"/>
            <a:ext cx="25401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Учитываем орфограмму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причастия правило с НЕ проверяется по зависимым словам, противопоставлению и форме. Поэтому сначала нужно определить часть речи, а потом выбирать слитное или раздельное написание.
</a:t>
            </a:r>
            <a:endParaRPr lang="en-US" sz="108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орфограммы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школьном правиле написания НЕ с причастиями.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после проверки
</a:t>
            </a:r>
            <a:pPr algn="ctr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парте лежит не проверенная учителем тетрадь: рядом с причастием есть зависимое слово. Такой пример легко представить после урока, когда ученик ждёт отметку и замечания, а правило сразу видно в знакомой школьной ситуации.
</a:t>
            </a:r>
            <a:endParaRPr lang="en-US" sz="928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Сочинение, которое ещё не готово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торопится сдать не написанное до конца сочинение. Здесь важно заметить не только смысл, но и обстоятельства действия: работа остаётся незавершённой, а раздельное написание помогает точно передать мысль.
</a:t>
            </a:r>
            <a:endParaRPr lang="en-US" sz="91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 в кабинете
</a:t>
            </a:r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коридоре можно увидеть не закрытую, а приоткрытую дверь. Противопоставление с союзом, а делает написание раздельным и наглядно показывает, что дверь не просто закрыта плохо, а имеет другое состояние.
</a:t>
            </a:r>
            <a:endParaRPr lang="en-US" sz="9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орфографии русского языка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условий слитного и раздельного написания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стоит помнить об усилителях отрицания: они чаще всего сразу направляют к раздельному написанию.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показывает: слитное написание — вариант по умолчанию, а раздельное выбирается при специальных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путают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Следующая ошибка — принимать краткое причастие за полное или наоборот. Особенно часто это происходит в коротких предложениях, где слово выглядит привычно и не вызывает сомнений.
</a:t>
            </a:r>
            <a:endParaRPr lang="en-US" sz="1013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смешивают части речи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на -нный и -тый принимают за прилагательные. Если не определить часть речи, правило применяется неверно, и орфограмма остаётся нераспознанной.
</a:t>
            </a:r>
            <a:endParaRPr lang="en-US" sz="1041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нужна проверка по шагам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действует по алгоритму, риск ошибки заметно снижается. Последовательная проверка формы, зависимых слов и противопоставления делает написание более уверенным.
</a:t>
            </a:r>
            <a:endParaRPr lang="en-US" sz="925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не замечают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видит только слово с НЕ и не обращает внимания на зависимые слова, союз, а или усилитель отрицания. Из-за этого выбор написания оказывается случайным.
</a:t>
            </a:r>
            <a:endParaRPr lang="en-US" sz="98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 правилу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10175" y="1453282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часть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проверь, действительно ли слово является причастием. Если это другая часть речи, правило с НЕ будет работать иначе, поэтому начинать нужно именно с определения.
</a:t>
            </a:r>
            <a:endParaRPr lang="en-US" sz="957" dirty="0"/>
          </a:p>
        </p:txBody>
      </p:sp>
      <p:sp>
        <p:nvSpPr>
          <p:cNvPr id="12" name="Text 3"/>
          <p:cNvSpPr txBox="1"/>
          <p:nvPr/>
        </p:nvSpPr>
        <p:spPr>
          <a:xfrm>
            <a:off x="810175" y="2320266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форму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 краткая форма ведут себя по-разному. Краткое причастие обычно пишется с НЕ раздельно, а полная форма требует проверки остальных условий правила.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810175" y="3187249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слова-подсказки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 внимание на зависимые слова, противопоставление с союзом, а и усилители отрицания. Эти признаки сразу помогают понять, нужно ли писать НЕ слитно или раздельно.
</a:t>
            </a:r>
            <a:endParaRPr lang="en-US" sz="1013" dirty="0"/>
          </a:p>
        </p:txBody>
      </p:sp>
      <p:sp>
        <p:nvSpPr>
          <p:cNvPr id="14" name="Text 5"/>
          <p:cNvSpPr txBox="1"/>
          <p:nvPr/>
        </p:nvSpPr>
        <p:spPr>
          <a:xfrm>
            <a:off x="810175" y="4075924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итоговый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нет условий для раздельного написания, причастие пишется слитно. Когда есть зависимые слова, противопоставление, краткая форма или усиление отрицания, выбирай раздельный вариант.
</a:t>
            </a:r>
            <a:endParaRPr lang="en-US" sz="92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 уверенно писать НЕ с причастиями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ошибаться, нужно каждый раз смотреть на форму причастия, его смысл и окружение. Если действовать по правилу, выбор между слитным и раздельным написанием становится понятным и быстрым.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2026-05-28T17:20:36Z</dcterms:created>
  <dcterms:modified xsi:type="dcterms:W3CDTF">2026-05-28T17:20:36Z</dcterms:modified>
</cp:coreProperties>
</file>