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Гамазкова «Кто как кричит»: веселое стихотворение о голосах животных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Ирины Гамазковой о животных, звуках и радости чтения вслух.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Гамазкова и стихотворение для урока чтения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Гамазкова пишет короткие стихи, которые легко слушать и запоминать. «Кто как кричит» особенно удобно для первого класса: знакомые животные, простые рифмы и ясные звуки помогают детям читать, сравнивать голоса и замечать, как слово передает звук.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стихотворение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последовательно называются домашние животные, и рядом с каждым сразу звучит его голос. Такой прием помогает ребенку быстро понять смысл строки и удержать последовательность.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Корова, собака, кошка, петух и утка легко узнаются по коротким звукоподражаниям: му-му, гав-гав, мяу-мяу и другим похожим звукам. Слова звучат ярко и запоминаются без усилий.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животное связано только с одним характерным голосом, поэтому текст читается как небольшая игра на внимание. Ребенок не просто слушает стихотворение, а будто сам угадывает, кто как кричит.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в стихотворении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в стихотворении сразу вызывает образ спокойного сельского двора. Ее голос звучит низко и протяжно, поэтому рядом легко представить большое добродушное животное. Такой образ хорошо подходит для рисунка с простыми формами и мягкими цветами.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и кошка рядом с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 тексте звучит громко и звонко, а кошка — тише и мягче. Эти два образа особенно понятны детям, потому что они часто встречаются и дома, и во дворе. Для иллюстрации подойдут дружелюбные, узнаваемые позы.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и утка как яркие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и утка добавляют стихотворению движение и веселый шум. Их легко представить на птичьем дворе, где каждый голос слышен отдельно. Такие персонажи хорошо оживляют картинку и делают ее похожей на маленькую сельскую сценку.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ярких образов помогает детям быстро услышать повтор и запомнить строку.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И. Гамазковой «Кто как кричит»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домашних животных можно узнать по их голосам в этом стихотворении.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 в коротких строках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короткая строка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просто и ясно: одно животное, одно действие, одна мысль. Ребенку легко включиться в чтение и сразу уловить смысл.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ровный ритм чтения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 делает строки удобными для чтения хором и наизусть. Ребенок не сбивается и увереннее произносит знакомые слова.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рифма и повтор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окончания и повторяющиеся звуки помогают угадывать следующую строку. Стихотворение начинает звучать как веселая речевая игра.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стихотворение по порядку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строк показывает, как текст знакомит с животным, его голосом и следующим персонажем.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0500" y="1789450"/>
            <a:ext cx="17955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это стихотворение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Слуховое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точно слышать, чем отличается один голос животного от другого. Это помогает замечать звук, тембр и интонацию в короткой строке.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названий и звуков делает стихотворение удобным для запоминания. Ребенок быстро удерживает в памяти связь между животным и его голосом.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знакомит с названиями домашних животных и словами, которые передают их крик. Так чтение становится еще и упражнением в речи.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дети тренируют ясную артикуляцию и ровный темп. Короткие звукоподражания помогают произносить слова смело и отчетливо.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животных звучат по-разному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Петух, собака и кошка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звучит звонко и почти торжественно, собака — резко и громко, а кошка — мягко и тише. Эти различия легко услышать даже в короткой строке.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и ее низкий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в стихотворении кажется особенно спокойной и низкой. Такой голос хорошо запоминается, потому что он заметно отличается от других и сразу создает свой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в стихотворении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возникает из-за того, что привычные животные вдруг «говорят» ярко и необычно. Это вызывает улыбку, потому что все происходит знакомо, но немного неожиданно.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двор словно превращается в веселую сцену, где каждый персонаж подает свой голос. Детям легко представить эту картину и посмеяться без всякой насмешки.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мягкий и доброжелательный. Он не высмеивает животных, а помогает услышать их по-новому и почувствовать, что чтение может быть веселым.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не перегружают память: ребенок успевает услышать одно животное, один звук и сразу связать их между собой.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одинаковый ход строк создают знакомый рисунок, поэтому следующий фрагмент легко предугадать и продолжить.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животных помогают представить текст как маленькую картинку, а не как длинное и трудное стихотворение.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это особенно удобно: можно учить стих по частям, повторять вслух и быстро пересказывать без лишнего напряжения.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знакомым детям миром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дом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легко узнает привычное пространство вокруг себя: двор, дом, сарай, будку или кошачий уголок. Текст опирается на то, что дети видят каждый день.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о тихой деревенской жизни, где слышны разные голоса животных. Такая обстановка помогает представить текст живо и понятно.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Корова, собака, кошка и петух не требуют долгих объяснений. Эти образы знакомы по картинкам, прогулкам в деревне и рассказам взрослых.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ребенка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вспоминают собственные наблюдения: как лает собака, мурлычет кошка или кричит петух. Это делает чтение близким и понятным без сложных пояснений.
</a:t>
            </a:r>
            <a:endParaRPr lang="en-US" sz="11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выразительно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чтения: от названия животного к его голосу и к короткой паузе перед следующим эпизодом.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удобно представить или нарисовать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Корова, которую легко узнать с первого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подойдет круглая, спокойная корова с большой головой и добрыми глазами. Простые формы и мягкие линии сразу задают теплое деревенское настроение и помогают ребенку быстро узнать образ.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Петух, кошка и собака как веселая компания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может быть ярким и задорным, кошка — пушистой и аккуратной, а собака — верной и подвижной. Такие герои хорошо смотрятся в крупном плане и легко помещаются в детскую иллюстрацию.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слова в стихотворении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передающие голоса, делают смысл особенно ясным. Они связывают образ животного со звучанием и превращают чтение в понятную игру на слух.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этих слов облегчает запоминание: ребенок быстро узнает знакомые названия и звуки, а затем увереннее читает стихотворение целиком.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 — главные опоры текста. Именно они сразу подсказывают, кто появляется в строке, и помогают ребенку не теряться при чтении.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помогает на уроке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можно прочитать сразу после организационного момента, чтобы настроить класс на работу и вызвать интерес к теме.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слушают выразительное чтение учителя или читают сами, пробуя передать голос каждого животного.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заучивание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текст легко учится по частям: одна строка — одно животное, один звук, одна пауза.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закрепление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устроить игру на узнавание голосов и проверить, кто быстрее вспомнит нужное животное и его звук.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в тексте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повторяющееся движение стихотворения: герой, его голос, переход к следующему персонажу и новый звуковой образ.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это стихотворение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узнавать знакомых животных и сразу догадываться, кто как звучит. Это похоже на веселую загадку, где ответ прячется прямо в строке.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повторы помогают участвовать в чтении вместе с учителем или одноклассниками. Ребенок быстро включается в игру и не боится ошибиться.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образы получаются смешными, но добрыми. Поэтому стихотворение вызывает улыбку и легко запоминается даже после одного прослушивания.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у каждого животного есть свой голос, и этот голос можно узнать, сравнить и запомнить. Внимательное слушание делает мир вокруг понятнее и интереснее.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обычные, но важные вещи: звуки двора, повадки животных, различия между ними. Именно из таких простых наблюдений рождается радость чтения и открытия.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простое стихотворение о большом и веселом мире звуков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«Кто как кричит» помогает детям читать, слушать и наблюдать одновременно. В нем всё просто, звонко и понятно, поэтому стихотворение легко вызывает улыбку и желание читать его снова.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2026-05-24T00:15:39Z</dcterms:created>
  <dcterms:modified xsi:type="dcterms:W3CDTF">2026-05-24T00:15:39Z</dcterms:modified>
</cp:coreProperties>
</file>