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литература: начало европейской словесности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герои и вечные вопросы, с которых началась европейская литература.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— это время, когда в Афинах и Риме появились мифы, поэмы и пьесы, определившие развитие литературы на века. Первые тексты долго существовали в устной форме и были тесно связаны с жизнью города.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эпоха, из которой выросла литература Европы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Аэды и рапсоды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античности исполнялись на память. Певцы и рассказчики сохраняли длинные тексты благодаря ритму, повторениям и постоянным эпитетам.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распространением алфавита тексты стало легче фиксировать. Их начали записывать на папирусе и пергаменте, что помогло сохранить произведения для будущих поколений.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Переписчики и 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 книг вручную было долгим, но именно оно спасло многие сочинения. Особую роль сыграла Александрийская библиотека, где собирали и хранили тексты.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литературной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устные рассказы стали письменными, античная словесность превратилась в прочную культурную традицию. Так древние сюжеты дошли до нас почти без утраты смысла.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устного рассказа к письменному тексту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 «Одиссея»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Гомеру приписывают две главные поэмы древности — «Илиаду» и «Одиссею». Первая рассказывает о Троянской войне, вторая — о долгом возвращении Одиссея домой.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героического эпоса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эпосе важны подробный рассказ, сравнения, постоянные эпитеты и вмешательство богов. Герой здесь измеряется честью, славой и верностью долгу.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 рождение эпоса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231" y="1291100"/>
            <a:ext cx="263288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мифы стали основой античной литературы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Зевс, Афина, Аполлон и Афродита управляют событиями и показывают, что жизнь человека в мифах связана с волей высших сил.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Прометей, Геракл, Персей и Тесей проходят испытания, которые раскрывают смелость, силу и готовность идти на риск ради цели.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 героев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объясняли, почему в мире есть тяжелая работа, боль, потери и наказание. Так древние люди осмысляли реальную жизнь.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страдание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сюжетов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истории стали источником для поэм, трагедий, комедий и лирики. Многие школьные сюжеты восходят именно к ним.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мифы подарили культуре множество образов и выражений. Их значение становится понятнее, когда известен исходный мифологический сюжет.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языке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античной литературы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по-своему показывал жизнь древних греков и римлян: от героических подвигов до личных чувств и насмешки.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развернутыми были эпос и трагедия, а лирика и басня работали с более короткой формой и точным смыслом.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античной литературы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выросла из праздников в честь Диониса и быстро стала важнейшим жанром афинского театра. Она соединяла религиозный обряд, музыку и драматическое действие.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особенно важны темы долга, вины, наказания, закона и судьбы. Герой часто попадает в ситуацию, где любой выбор ведет к тяжелым последствиям.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ставили в больших открытых театрах, где собирались тысячи зрителей. Главные авторы — Эсхил, Софокл и Еврипид — создали образцы высокого драматического искусства.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 Афинах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«Антигоне» Софокла сталкиваются государственный закон и нравственная обязанность. Героиня решает похоронить брата Полиника, хотя царь Креонт это запрещает.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 чему приводит жесткая и несправедливая власть. Ее легко понять и сегодня, потому что в основе конфликта — выбор между правилом и совестью.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и трагедия «Антигона»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показывала обычную жизнь, городские привычки, политиков и философов. Она была ближе к повседневности, чем трагедия, и поэтому легче воспринималась зрителями.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комедий был живым, разговорным и понятным горожанам. Благодаря этому зрители узнавали в героях себя и своих современников.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высмеивал глупость, жадность, войну и показную мудрость. Через смех он заставлял задуматься о серьезных проблемах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доказала, что литература может не только возвышать, но и критиковать. Смех в ней становился способом говорить правду о людях и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 смех в древнем мире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развивалась в Греции и Риме, а ее главные произведения стали основой мировой культуры.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по античной литературе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авторы заложили основы жанров, которые изучают и читают до сих пор.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и произведения Античности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античной лирики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говорила о любви, тоске, радости и размышлениях о жизни. В таких стихах важен голос одного человека и его внутреннее переживание, а не подвиги целого народа.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лирические тексты исполняли под звуки лиры или кифары. Поэтому стих звучал особенно мелодично, а ритм помогал запоминать и передавать произведения дальше.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особенно заметны личный взгляд, настроение и переживания автора. Античные поэты доказали, что внутренний мир человека может быть такой же важной темой, как миф или война.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Сапфо и Пиндар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Сапфо писала о красоте, чувствах и силе любви, а Пиндар создавал торжественные песни в честь победителей соревнований. Оба автора показали богатство античной поэзии.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событий в мифе, эпосе и трагедии.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античного сюжета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театр Древней Греции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 склоне холма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Древнегреческий театр строили так, чтобы зрителям было хорошо видно и слышно происходящее. Ряды для публики располагались полукругом, а само представление проходило под открытым небом. Такое пространство делало спектакль частью города.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Хор, сцена и маски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театра находилась орхестра, где выступал хор, а на скене играли актеры. Маски помогали сразу понять, кто перед зрителем: царь, герой, старец или бог. С помощью одного образа актер мог играть несколько ролей.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 всего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собирали множество людей и были важным событием общественной жизни. В спектакле соединялись текст, музыка, танец и хоровое пение, поэтому зрители воспринимали его как особое художественное действие, а не только как чтение пьесы.
</a:t>
            </a:r>
            <a:endParaRPr lang="en-US" sz="8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античной литературы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литература чаще обращалась к мифу и театру, а римская — к государству, долгу и публичному слову.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создала художественные формы, а Рим усилил гражданскую и историческую тему. Вместе они заложили основу европейской словесности.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 Рим: что дала каждая культура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рассказывает о троянце Энее, который после гибели Трои начинает долгий путь к будущему Риму. Так миф связывается с историей и судьбой народа.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героя — не личная слава, а долг перед богами, родом и государством. Поэтому поэма прославляет служение общему благу и ответственность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«Энеида» стала образцом римского эпоса: в ней важны торжественный стиль, патриотический смысл и идея, что судьба народа может быть темой великой литературы.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идеи поэмы «Энеида»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«Метаморфозах» собраны мифы, где люди, боги и природа постоянно меняются. Превращение становится главным способом показать, что мир не стоит на месте.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Овидий показывает мир превращений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Нарциссе, Дафне и Фаэтоне помогают увидеть разные стороны божественной воли: наказание, спасение, гордыню и трагическую ошибку.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 соединяет отдельные истории в большое поэтическое полотно. Поэтому поэма читается как сборник мифов и как единый рассказ о переменчивости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«Метаморфоз» вдохновляли художников, скульпторов и писателей многих веков. Через них античные мифы вошли в европейское искусство и сохранили новую жизнь.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известных оборота из античной литературы особенно часто звучат в нашей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и устойчивые выражения русского языка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и точно назвать слабое место, обман, поддержку и труд без результата.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изучаемым произведениям античности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могла звучать по-разному в мифе, эпосе, трагедии и лирике.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возвращается к вечным вопросам человека, поэтому ее сюжеты легко узнаются и сегодня.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античных произведений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22" y="1808050"/>
            <a:ext cx="4317657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античной литературы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главные жанры, их особенности и значение для европейской культуры.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словесность дала образцы почти всех главных жанров и сформировала темы, к которым литература возвращается до сих пор.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античной литературе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— живая основа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тексты учат видеть в герое человека, понимать силу выбора и узнавать знакомые сюжеты в книгах, фильмах и речи. Поэтому они остаются важными и сегодня.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2026-05-22T21:47:17Z</dcterms:created>
  <dcterms:modified xsi:type="dcterms:W3CDTF">2026-05-22T21:47:17Z</dcterms:modified>
</cp:coreProperties>
</file>