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океан между континентами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который соединяет берега четырёх материков.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тянется почти от Арктики до Антарктики, пересекает разные климатические пояса и связывает Европу, Африку, Америку и крупные морские пути мира.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Атлантика и почему она важна
</a:t>
            </a:r>
            <a:endParaRPr lang="en-US" sz="294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строение дна Атлантики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уступает по размерам только Тихому, но занимает огромную часть поверхности Земли и сильно влияет на природу и хозяйство прибрежных стран.
</a:t>
            </a:r>
            <a:endParaRPr lang="en-US" sz="1389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Срединный хребет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океана проходит Срединно-Атлантический хребет. Он делит океаническое дно на две части и тянется почти через всю Атлантику с севера на юг.
</a:t>
            </a:r>
            <a:endParaRPr lang="en-US" sz="138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дно не ровное: здесь есть широкие шельфы у материков, глубоководные котловины и подводные поднятия, которые формируют сложную картину морского дна.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
</a:t>
            </a:r>
            <a:pPr algn="l" indent="0" marL="0">
              <a:lnSpc>
                <a:spcPct val="100000"/>
              </a:lnSpc>
              <a:buNone/>
            </a:pPr>
            <a:r>
              <a:rPr lang="en-US" sz="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океанского дна связаны с движением литосферных плит. Поэтому Атлантика не только изучается географами, но и помогает понять, как меняется Земля.
</a:t>
            </a:r>
            <a:endParaRPr lang="en-US" sz="13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Срединно-Атлантический хребет — подводная горная цепь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 проходит почти через весь океан, образуя огромную горную систему на дне. По своей протяжённости он сопоставим с материковыми горными поясами.
</a:t>
            </a:r>
            <a:endParaRPr lang="en-US" sz="131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подводная цепь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литосферные плиты медленно расходятся, а из глубины поднимается вещество мантии. Из-за этого дно океана постепенно обновляется и расширяется.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плит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отдельных участках хребта встречаются подводные вулканы. Они показывают, что в центре океана продолжаются активные геологические процессы.
</a:t>
            </a:r>
            <a:endParaRPr lang="en-US" sz="1303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вулканизм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острова, например Исландия, связаны именно с этой зоной. Это помогает увидеть, как подводные процессы могут создавать сушу на поверхности океана.
</a:t>
            </a:r>
            <a:endParaRPr lang="en-US" sz="1311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вулканического происхождения
</a:t>
            </a:r>
            <a:endParaRPr lang="en-US" sz="15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ветры и вращение Земли создают океанические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постоянные ветры и вращение Земли запускают крупные круговороты поверхностных вод в Атлантике.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заметно различаются по температуре поверхностных вод и по тому, как они влияют на берега.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тепло переносит Гольфстрим, а холодные течения особенно заметно охлаждают северо-запад и юго-запад океана.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климатическим характеристикам течений Атлантического океана; значения приведены как ориентировочные для учебной схемы.
</a:t>
            </a:r>
            <a:endParaRPr lang="en-US" sz="1083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течения Атлантического океана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Атлантики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широтах океан холодный, а зимой и весной встречаются льды и айсберги. Такие условия особенно характерны для северной части Атлантики.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широты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воды тёплые почти круглый год. Здесь океан сильно нагревается, поэтому погода над ним чаще влажная и неустойчивая.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зона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Атлантикой часто дуют постоянные ветры, которые меняют направление и силу в разных широтах. Именно они заметно влияют на состояние поверхности воды.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тёплыми водами летом и осенью могут возникать ураганы. В умеренных широтах чаще наблюдаются штормы, туманы и резкие перемены погоды.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 штормы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открывающие путь к материкам
</a:t>
            </a:r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Средиземное, Карибское и Саргассово моря связаны с Атлантикой и играют важную роль в судоходстве. Через них проходят торговые линии, соединяющие разные части света. Вдоль берегов расположены порты, куда ежедневно заходят грузовые и пассажирские суда.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как морские ворота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Мексиканский залив и другие крупные заливы служат удобными районами для портов, промысла и перевозок. Их берега активно освоены человеком, потому что защищённые воды проще использовать для хозяйства и движения судов, чем открытое море.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маршруты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моря Атлантики с океаном и помогают кораблям выбирать кратчайшие пути. Именно поэтому они имеют большое значение для торговли, рыболовства и связи между странами, расположенными по обе стороны океана.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 проливы Атлантического океана
</a:t>
            </a:r>
            <a:endParaRPr lang="en-US" sz="26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крупнейшие острова Атлантики и их главные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острова Атлантики сосредоточены главным образом в северной части океана, а их происхождение и природа очень разнообразны.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 и архипелаги Атлантики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географические сведения о крупнейших островах Атлантического океана.
</a:t>
            </a:r>
            <a:endParaRPr lang="en-US" sz="11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Атлантического океана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Атлантики водятся треска, сельдь и скумбрия. Эти рыбы особенно многочисленны там, где воды богаты питательным планктоном.
</a:t>
            </a:r>
            <a:endParaRPr lang="en-US" sz="1243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холодных вод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живут дельфины, киты и морские черепахи. Они используют большие пространства Атлантики для миграций, поиска пищи и размножения.
</a:t>
            </a:r>
            <a:endParaRPr lang="en-US" sz="1185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животные
</a:t>
            </a:r>
            <a:endParaRPr lang="en-US" sz="1373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жизни в Атлантике во многом связано с течениями и разницей температур. Они переносят вещества, которые поддерживают пищевые цепи во многих районах океана.
</a:t>
            </a:r>
            <a:endParaRPr lang="en-US" sz="1046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течениями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тропической части океана вода теплее, поэтому здесь встречается больше разнообразных рыб. Особенно богат подводный мир Карибского моря.
</a:t>
            </a:r>
            <a:endParaRPr lang="en-US" sz="1184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тропические воды
</a:t>
            </a:r>
            <a:endParaRPr lang="en-US" sz="1455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районах Атлантики, прежде всего у Карибских островов, растут коралловые рифы. Они создают укрытие для множества ярких и мелких морских организмов.
</a:t>
            </a:r>
            <a:endParaRPr lang="en-US" sz="1143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объединяет природные богатства и удобные пути сообщения, поэтому её значение особенно велико для прибрежных стран и мирового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одновременно кормит людей, даёт сырьё и обеспечивает перевозки, поэтому его роль в хозяйстве очень разнообразна.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слайда; данные отражают основные виды использования Атлантического океана.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хозяйственное значение океана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и жизнь людей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мореплавания люди стали использовать Атлантику для первых дальних переходов между материками, хотя такие рейсы были редкими и очень рискованными.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 средневековые плавания
</a:t>
            </a:r>
            <a:endParaRPr lang="en-US" sz="1214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XV–XVI веках через океан прошли экспедиции, которые связали Европу, Америку и Африку новыми морскими путями и изменили торговлю.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открытий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Атлантика остаётся важнейшей транспортной артерией: по ней идут суда с грузами, а города на побережье развивают порты, рыболовство и туризм.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мировая связь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морские путешествия через Атлантику
</a:t>
            </a:r>
            <a:endParaRPr lang="en-US" sz="2769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пути на запад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мореплаватели стремились найти морской путь к богатым землям и товарам. Атлантика стала главным пространством для смелых экспедиций и долгих переходов через неизвестные воды.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успешных плаваний через Атлантику начали регулярно проходить суда. Моряки лучше узнали ветры, течения и удобные пути между Европой и Америкой.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Колумба
</a:t>
            </a:r>
            <a:pPr algn="l" indent="0" marL="0">
              <a:lnSpc>
                <a:spcPct val="100000"/>
              </a:lnSpc>
              <a:buNone/>
            </a:pPr>
            <a:r>
              <a:rPr lang="en-US" sz="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экспедиция Христофора Колумба пересекла океан и достигла берегов Америки. Это событие стало одним из самых известных в истории географических открытий.
</a:t>
            </a:r>
            <a:endParaRPr lang="en-US" sz="1288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представлений о мире
</a:t>
            </a:r>
            <a:pPr algn="l" indent="0" marL="0">
              <a:lnSpc>
                <a:spcPct val="100000"/>
              </a:lnSpc>
              <a:buNone/>
            </a:pPr>
            <a:r>
              <a:rPr lang="en-US" sz="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через океан показали европейцам, что Земля гораздо шире и разнообразнее, чем представлялось раньше. Атлантика стала мостом между континентами и культурами.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распределяются по океану неравномерно: север чаще связан со льдами, а тропики и Карибский бассейн — с ураганами.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осторожность требуют районы с айсбергами и ураганами, поэтому судоходству особенно важны прогнозы и навигационная дисциплина.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описанию природных опасностей Атлантического океана.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мореплавания в Атлантике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перелов и потепление воды воздействуют на океан одновременно, поэтому защита нужна не в одном месте, а по всему Атлантическому бассейну.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особенно заметны для морских экосистем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слайда об экологических проблемах Атлантического океана.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Атлантики: от контроля к восстановлению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охраны океана и международного сотрудничества.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части океана отличаются по температуре, льду и хозяйственному использованию, хотя остаются частью единой водной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Атлантика холоднее и сильнее освоена человеком, а южная заметнее связана с тропическим климатом и погодой Южного полушария.
</a:t>
            </a:r>
            <a:endParaRPr lang="en-US" sz="1453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части Атлантического океана
</a:t>
            </a:r>
            <a:endParaRPr lang="en-US" sz="225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слайда о различиях северной и южной частей Атлантики.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и морские маршруты Атлантики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 и Лондон входят в число крупнейших портов, через которые проходят контейнеры, топливо и промышленная продукция, связывая Европу с другими частями мира.
</a:t>
            </a:r>
            <a:endParaRPr lang="en-US" sz="1225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узлы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 — важный порт Атлантики, через который идут пассажирские и грузовые суда. Он соединяет восточное побережье США с Европой и Латинской Америкой.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Североамериканские ворота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 и другие порты западной Африки обслуживают региональную торговлю и международные перевозки, усиливая роль Атлантики для экономического развития побережья.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направления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 соседние порты участвуют в перевозке сырья, продовольствия и контейнеров. Атлантические пути делают обмен между материками быстрым и регулярным.
</a:t>
            </a:r>
            <a:endParaRPr lang="en-US" sz="1181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маршруты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 Атлантическом океане
</a:t>
            </a:r>
            <a:endParaRPr lang="en-US" sz="288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из мифов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океана связано с титаном Атлантом из древнегреческих мифов. Так люди подчёркивали величие и мощь огромного водного пространства.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Саргассово море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Атлантике находится море без берегов: его границы задают течения. Это редкое природное явление делает Саргассово море особенно необычным.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частях океана солёность воды выше обычной. Это влияет на то, какие организмы могут жить в разных зонах Атлантики.
</a:t>
            </a:r>
            <a:endParaRPr lang="en-US" sz="1577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на огромные расстояния, а в центре океана дно постепенно расходится. Атлантика постоянно меняется, хотя это происходит очень медленно.
</a:t>
            </a:r>
            <a:endParaRPr lang="en-US" sz="14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4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связь материков, климата и 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соединяет континенты, влияет на погоду и даёт людям ресурсы, транспортные пути и пищу. Понимая её особенности, мы лучше видим, как устроена Земля.
</a:t>
            </a:r>
            <a:endParaRPr lang="en-US" sz="41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2026-06-02T12:27:51Z</dcterms:created>
  <dcterms:modified xsi:type="dcterms:W3CDTF">2026-06-02T12:27:51Z</dcterms:modified>
</cp:coreProperties>
</file>