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Кёнигсбергские мосты привели к строгой модели связей: важны не расстояния, а соединения.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Эйлера и рождение теории графов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задачи о мостах Кёнигсберга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Кёнигсберг располагался на двух берегах Преголи и двух островах, связанных семью мостами. Жители искали маршрут: пройти каждый мост ровно один раз и вернуться в старт. Эйлер перевёл задачу в общий критерий существования такого пути.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сеть из четырёх частей суши и семи мостов между ними. Нужно выяснить, существует ли маршрут, в котором каждый мост используется ровно один раз, без повторов и пропусков.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 в математической формулировке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не важны длины, ширина реки, углы поворотов или любые геометрические детали. Вопрос целиком зависит от того, какие части соединены между собой мостами.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задача становится образцом перехода от привычной географической картины к исследованию структуры связей: изучаем не “как выглядит”, а “как соединено”.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Кёнигсберга как граф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суши заменяются вершинами, а мосты — рёбрами. Так географическая картинка превращается в граф, где решение определяется не расстояниями, а наличием и количеством соединений.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становится, сколько рёбер “приходит” к каждой вершине. Эта простая перестройка делает задачу универсальной: любой похожей сетью можно заниматься одинаковыми правилами.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756" y="2448390"/>
            <a:ext cx="198787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графа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это объект сети (например, часть суши). Все вершины можно обозначить как “узлы”, между которыми возможны перемещения по заданным связям.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 соответствует связи между двумя объектами. В задаче Эйлера каждое ребро — это один мост, по которому можно пройти ровно один раз в маршруте.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вершины — число рёбер, которые к ней примыкают. Для маршрутов важно, как входы и выходы чередуются при движении по рёбрам.
</a:t>
            </a:r>
            <a:endParaRPr lang="en-US" sz="1265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степень чётная, обход можно организовать без “перекоса” входов и выходов. Нечётная степень создаёт неизбежное нарушение баланса в маршруте.
</a:t>
            </a:r>
            <a:endParaRPr lang="en-US" sz="12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вершин в кёнигсбергском графе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данном графе степени составляют 3, 3, 5 и 3, то есть каждая вершина имеет нечётную степень.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нечётных вершин четыре, условие для существования эйлерова пути (две нечётные) и эйлерова цикла (нулевая нечётность) не выполняется.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школьной формулировки задачи Эйлера: степени вершин 3, 3, 5, 3 (XVIII век, схема мостов Кёнигсберга).
</a:t>
            </a:r>
            <a:endParaRPr lang="en-US" sz="5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рассуждения Эйлера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наглядной схемы города к строгому критерию маршрута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Эйлеров цикл существует тогда и только тогда, когда граф связен и все его вершины имеют чётную степень. В таком маршруте каждое ребро используется ровно один раз.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об эйлеровом цикле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 и конечная совпадают: обход замыкается. Это происходит потому, что при чётной степени в каждую вершину можно войти и выйти “парами” без остатка.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уровня эта теорема удобна как проверочный тест: достаточно оценить связность и чётность степеней, не привязываясь к геометрии сети.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об эйлеровом пути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проверь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граф связен: от любой вершины можно добраться до любой другой по рёбрам. Разрозненные части означают, что единый обход невозможен.
</a:t>
            </a:r>
            <a:endParaRPr lang="en-US" sz="1287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посчитай нечётные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Эйлеров путь существует, когда ровно две вершины имеют нечётную степень. Эти вершины естественно становятся началом и концом маршрута.
</a:t>
            </a:r>
            <a:endParaRPr lang="en-US" sz="1274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исключи остальные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нечётных вершин нет, маршрут превращается в цикл. Когда нечётных вершин больше двух, пройти по каждому ребру ровно один раз невозможно.
</a:t>
            </a:r>
            <a:endParaRPr lang="en-US" sz="121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Эйлеров путь и эйлеров цикл: сравнение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задаётся числом вершин нечётной степени и тем, замыкается ли обход. Ни форма графа, ни “длина” ребер решения не определяют.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быстро классифицировать маршрут по чётности степеней: две нечётные вершины дают путь, ноль — цикл, всё остальное исключает эйлеров обход.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Теоремы об эйлеровом пути и цикле в школьной теории графов (критерии Эйлера).
</a:t>
            </a:r>
            <a:endParaRPr lang="en-US" sz="7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четырёх вершин нечётной степени делает невозможным маршрут, проходящий по каждому мосту ровно один раз.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кёнигсбергской модели есть 4 вершины нечётной степени. При обходе без повторов каждая входящая «проходка» требует парного выхода, что ломается на нечётных вершинах.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степеням вершин в графовой модели кёнигсбергских мостов (классическое решение Эйлера, XVIII век).
</a:t>
            </a:r>
            <a:endParaRPr lang="en-US" sz="6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граф связен и каждая вершина имеет чётную степень, существует замкнутый маршрут, проходящий по каждому ребру ровно один раз. Чётность обеспечивает «парность» входов и выходов у каждой вершины.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графа, в котором существует эйлеров цикл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кёнигсбергским графом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квадратный граф с дополнительными рёбрами: степени его вершин равны 2 или 4. Здесь условие Эйлера выполняется, поэтому маршрут возможен — в отличие от кёнигсбергского случая, где оно нарушено.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нечётных вершин допускается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нечётных вершин — это единственный ориентир для эйлеровых маршрутов: граф может быть сложным, но решение определяется этим параметром.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правило: 0 ведёт к циклу, 2 — к пути без замыкания, а 4 и более — к невозможности обхода без повторов.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Теоремы Эйлера (критерии существования эйлерова цикла и пути) в терминах степеней вершин; формулировка общепринята в учебниках по теории графов.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графа на наличие эйлерова маршрута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37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граф связен: если части разобщены, один маршрут не сможет пройти по рёбрам во всех областях.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358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Посчитать степени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подсчитайте степени всех вершин и отметьте, сколько среди них вершин нечётной степени.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854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 по количеству нечётных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нечётных вершин больше двух — эйлеров маршрут невозможен. Если ровно две — существует эйлеров путь.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350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оставшийся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нечётных вершин нет, то все степени чётные, и существует эйлеров цикл; маршрут будет замкнутым.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маршрута по шагам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соответствует критериям Эйлера по связности и чётности степеней.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9596" y="1924712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53858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в реальной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Маршрутизация работ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графов помогают спланировать обходы техники или сотрудников так, чтобы минимизировать повторные проезды и лишние затраты времени.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Прокладка коммуникаций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трасс для кабелей и труб важно понимать, где нужно входить и выходить без «разрывов» маршрута, опираясь на структуру соединений.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 логистика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Графовая постановка позволяет сравнивать варианты маршрутов доставки: иногда оптимальный обход зависит не от расстояний, а от чётности связей.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обходы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планирования объездов похожи на эйлеровы обходы: требуется системный маршрут по участкам, где ключевую роль играет наличие повторов.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помогает рассматривать возможные маршруты как набор вариантов обхода и анализировать их свойства, опираясь на степени вершин и ограничения на повторения рёбер.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задачи Эйлера с разделами математики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задаёт привычную картинку городских мостов, но графовая модель переводит её в язык вершин и рёбер — так исчезают лишние измерения и остаётся структура связей.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графов обобщает конкретную историю на любые сети, где элементы соединены линиями: критерии Эйлера становятся универсальными правилами для целого класса 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чётность при изменении графа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добавленное ребро увеличивает степень двух вершин на 1, поэтому их чётность меняется на противоположную.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изначально было 4 нечётные вершины, то корректное изменение может привести к 2 нечётным и тем самым сделать возможным эйлеров путь.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 графов: добавление/удаление ребра меняет степени ровно двух вершин на 1 (и, следовательно, их чётность).
</a:t>
            </a:r>
            <a:endParaRPr lang="en-US" sz="5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шаг абстракции позволяет заменить поиск по расстояниям анализом структуры связей.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принцип: сложная задача о мостах решается через чётность степеней, то есть через анализ связей, а не через измерения расстояний или углов.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подхода Эйлера в классическом решении задачи о кёнигсбергских мостах (исторически сложившаяся формулировка в учебной традиции по теории графов).
</a:t>
            </a:r>
            <a:endParaRPr lang="en-US" sz="5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превращается в строгие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о кёнигсбергских мостах стала важной отправной точкой теории графов: она соединяет школьную геометрическую наглядность, логику доказательства и чёткие критерии — для цикла и для пути.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2026-05-12T08:05:24Z</dcterms:created>
  <dcterms:modified xsi:type="dcterms:W3CDTF">2026-05-12T08:05:24Z</dcterms:modified>
</cp:coreProperties>
</file>