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войны: обзор и основные темы
</a:t>
            </a:r>
            <a:endParaRPr lang="en-US" sz="3824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Грецией и Персией, изменившие ход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разногласий: подготовка к войне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состояла из независимых полисов, таких как Афины, Спарта и Коринф. Ахеменидская Персия владела Малой Азией, где жили ионийские греки. Напряжение росло из-за стремления полисов сохранить свободу и персидской экспансии.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Могущество Персидской империи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территории от Востока до Запада
</a:t>
            </a:r>
            <a:pPr algn="ctr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Дарии I Персия охватывала земли от Индии до Египта и Фракии, включая Малую Азию — ключевую зону с греческими городами как Милет и Эфес. Это обеспечивало мощное геополитическое влияние.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управление империей
</a:t>
            </a:r>
            <a:pPr algn="ctr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 создали эффективную административную систему с сатрапиями и развитой сетью дорог. Царская дорога ускоряла коммуникации и передвижение войск, укрепляя центральную власть и контроль над обширными территориями.
</a:t>
            </a:r>
            <a:endParaRPr lang="en-US" sz="88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и влияние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включала множество народов и культур, что способствовало обмену знаниями и технологиями. Это делало Персию сложным и гибким государством с большим влиянием в регионе.
</a:t>
            </a:r>
            <a:endParaRPr lang="en-US" sz="9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начала Греко-персидских войн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Ионийские греки восстали против тяжёлого персидского гнёта и высоких налогов, чему способствовали экономические и политические ограничения.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поддержали восстание, отправив корабли и воинов в 499 г. до н.э., что спровоцировало открытое противостояние с Персией.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стремилась расширить влияние в Европе и наказать греческие города за вмешательство, что привело к полномасштабной военной кампании.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Марафонская битва: ключевой момент обороны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с перевесом в численности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490 г. до н.э. афиняне под командованием Мильтиада победили персов, численно превосходящих их в два раза, используя хорошо подготовленную оборону и местность.
</a:t>
            </a:r>
            <a:endParaRPr lang="en-US" sz="1037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Тактическое мастерство и стратегия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войска применили плотный строй и внезапные атаки, что дезорганизовало врага и позволило эффективно защитить побережье Аттики.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греческих полисов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Марафоне стала символом стойкости и национальной гордости, усилив желание сопротивляться дальнейшей персидской агрессии.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Фермопильское сражение: подвиг спартанцев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Узкое горное ущелье как место обороны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480 г. до н.э. небольшой отряд греков, возглавляемый 300 спартанцами, использовал проход Фермопилы для удержания многотысячной армии персов в течение трёх дней.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царя Леонида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возглавил оборону, демонстрируя высший уровень мужества и организованности, что вдохновило союзные города-государства на продолжение борьбы.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жертвы для последующей истории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Храбрость спартанцев стала примером патриотизма и самоотверженности, укрепив дух единства среди греков и оставшись в памяти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сражение при Саламине: поворотный момент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флот под командованием Фемистокла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370 греческих кораблей принимали бой с персидским флотом численностью почти 600 судов, используя узкие проливы для ограничения преимуществ врага.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использование местности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Фемистокл грамотно организовал засаду в проливе у Саламина, где большие персидские корабли теряли манёвренность, что привело к серьёзным потерям в их флоте.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 победы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сражении остановила продвижение персов вглубь Греции, сохранив независимость полисов и изменив ход войны.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Платеях: завершение войны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Объединённое греческое войско
</a:t>
            </a:r>
            <a:pPr algn="ctr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479 г. до н.э. около 110 тысяч воинов из разных городов объединились для решающего боя против персидской армии под командованием Мардонния.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персидской армии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нанесли серьёзный урон противнику, в результате чего погиб Мардонний, что положило конец попыткам Персии завоевать Элладу.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персидских вторжений
</a:t>
            </a:r>
            <a:pPr algn="ctr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при Платеях Персидская империя капитулировала в своих планах на территорию Греции, обеспечив долгосрочный мир в регионе.
</a:t>
            </a:r>
            <a:endParaRPr lang="en-US" sz="10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вооружение греческих полисов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 — плотный строй гоплитов с копьями и щитами — обеспечивала устойчивость и силу в ближнем бою.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широко использовали природный рельеф для защиты и ограничивали наступательные возможности врага в узких местах.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Тактические приёмы включали ложные отступления и неожиданное маневрирование, чтобы запутать и разделить силы противника.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разрушений городов в войнах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498 году до н.э. афиняне сожгли стратегически важный персидский город Сарды, нанеся ощутимый урон Персидской империи.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ответ включал разрушение и поджоги греческих городов, включая Афины в 480 году до н.э., что усугубило последствия войны.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понесли большие экономические потери, а разрушения затронули культурное наследие и инфраструктуру регионов.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усилили вражду между сторонами и оставили глубокий след в коллективной памяти и историческом сознании.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новшества и значение флота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Кимон провёл реформы флота, увеличив количество триер — быстроходных военных кораблей, что значительно повысило мощь афинского флота на море и укрепило оборону города.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морскими путями позволил грекам защищать важные торговые маршруты, обеспечивая процветание и транспортировку ресурсов во время войны с Персией.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длинных стен связало Афины с портом Пирей, обеспечивая непрерывное снабжение и укрепляя стратегическую защиту от возможных осад.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 на культуру и общество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Эсхила — отражение войн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Эсхила, пережившего битву при Марафоне, прославляют героизм и трагедию войны. Его пьесы стали важной частью греческой культуры, формируя патриотизм и моральные ценности.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архитектура
</a:t>
            </a:r>
            <a:pPr algn="ctr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памятников в честь побед и погибших воинов стимулировало развитие искусства. Храмы и статуи символизировали единство греков и их гордость за защиту родины.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демократии и гражданской активности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укрепили идею участия граждан в управлении. Атмосфера единства и защитная мобилизация способствовали расширению демократии и формированию гражданской ответственности.
</a:t>
            </a:r>
            <a:endParaRPr lang="en-US" sz="931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Делосский морской союз: организация и цели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союза для общей защиты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478 году до н.э. города-государства объединились в союз, чтобы продолжить борьбу с персидской угрозой и обеспечить совместную оборону морских границ.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Афин — лидерство и влияние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возглавили союз, предоставляя военно-морскую мощь и руководство. Это укрепило их влияние в регионе и дало толчок к развитию демократии и экономики.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сотрудничества между полисами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способствовал объединению участников через общие цели, организуя совместные военные операции и поддержку торговли, что усиливало греческую безопасность.
</a:t>
            </a:r>
            <a:endParaRPr lang="en-US" sz="10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численность армий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численное превосходство персидских войск над греческими на ключевых этапах войн. Несмотря на это, греки достигали значительных побед благодаря тактике и организации.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выигрывали битвы благодаря стратегическому лидерству и уплотнённому построению, несмотря на численное превосходство Персии.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исторические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Греко-персидских войн и их влияние на историю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греков остановила западное расширение Персидской империи, сохранив независимость греческих полисов и их культурное наследие.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укрепили своё политическое и экономическое влияние, став ведущей силой в регионе и создав условия для расцвета демократии.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войн положили начало развитию искусства, науки и укреплению гражданского духа свободы среди греческого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сведений о Греко-персидских войнах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считается «отцом истории», его труды дают подробное описание событий и персонажей, но с элементами личных наблюдений и легенд.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Плутарх и Ктесий дополняют сведения героями и деталями, однако их рассказы могут противоречить друг другу, требуя внимательного анализа.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историки используют археологию и другие источники для верификации событий, что помогает лучше понять хронологию и значение войн.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Марафонский бег и исторические легенды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Фидиппид — гонец победы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легенде, после разгрома персов у Марафона бегун Фидиппид преодолел около 42 км до Афин, чтобы сообщить о победе, после чего умер от переутомления, символизируя героизм.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современного марафона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олимпийский марафон вдохновлён этим событием, сохраняя память о смелости и стремительности древнегреческого вестника победы.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как культурный символ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Марафонский бег стал символом мужества и стойкости, популярным в образовании и массовой культуре, вдохновляя на сохранение исторической памяти.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617" y="1540468"/>
            <a:ext cx="410025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наследие войн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 входят в школьные программы, формируя у молодёжи понимание важности исторических событий и патриотизма.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выставки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Экспозиции в Лувре и Национальном археологическом музее Афин показывают оружие, артефакты и реконструкции, погружая в эпоху древних войн.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реконструкции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проходят театрализованные сражения и фестивали, позволяющие современным людям наглядно увидеть детали быта и тактики древних воинов.
</a:t>
            </a:r>
            <a:endParaRPr lang="en-US" sz="14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367611"/>
            <a:ext cx="3432300" cy="13577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современные исследования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Греко-персидских войн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 ключевыми датами отражает основные этапы конфликта и их роль в историческом процессе развития Греции и Персидской империи.
</a:t>
            </a:r>
            <a:endParaRPr lang="en-US" sz="1144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помогают понять последовательность событий и их влияние на ход Греко-персидских войн.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войны: ключевой этап истории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 стали поворотным моментом, который укрепил греческую идентичность, способствовал развитию демократии и военного искусства, а также повлиял на отношения между Востоком и Западом.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2026-05-10T12:57:45Z</dcterms:created>
  <dcterms:modified xsi:type="dcterms:W3CDTF">2026-05-10T12:57:45Z</dcterms:modified>
</cp:coreProperties>
</file>