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Интенсификаторы в английском языке: very, really, truly, absolutely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слова, четыре оттенка усиления: от нейтрального до категоричного.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слова важно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слова часто переводятся как «очень», но в английском они передают разную силу, эмоцию и стиль. Умение выбирать между very, really, truly и absolutely помогает говорить точнее и естественнее.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adverbs of degree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признака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Adverbs of degree показывают, насколько сильно выражено качество, состояние или действие. Они помогают сделать высказывание точнее и избежать слишком общего описания.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Сочетаемость с прилагательными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наречия стоят перед прилагательными и наречиями: very cold, really happy, truly important, absolutely certain. Именно в сочетании проявляется их смысловой оттенок.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оценки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звучать нейтрально, эмоционально или категорично. Выбор наречия показывает не только интенсивность, но и отношение говорящего к сказанному.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польза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речи эти слова делают фразы более естественными. Они помогают различать обычное усиление, разговорную живость, искренность и максимальную уверенность.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четырех наречий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чем отличаются very, really, truly и absolutely по силе и стилистике.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подходит почти везде, really звучит естественнее в разговоре, truly связано с подлинностью, а absolutely выражает наибольшую степень уверенности.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 теме урока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73325" y="263525"/>
            <a:ext cx="79941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Very: самое нейтральное и универсальное усиление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099650" y="1171200"/>
            <a:ext cx="75678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сочетается с большинством градуируемых прилагательных и почти всегда звучит естественно. Это самый нейтральный вариант, поэтому он особенно удобен в школьных ответах и письменных работах.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99650" y="2353600"/>
            <a:ext cx="75678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сочетания вроде very tired, very interesting, very old, very useful. Они не выглядят ярко, но дают точную и привычную английскую модель.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99650" y="3529875"/>
            <a:ext cx="75678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не употребляется с прилагательными абсолютного значения, например perfect, unique, impossible. Эти слова уже выражают предельное значение, поэтому дополнительное усиление становится неестественным.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694" y="1355269"/>
            <a:ext cx="2313386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после уроков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коридоре ученик говорит: She is really funny, and the whole class laughs. Здесь really звучит живее, чем very, и передаёт естественную разговорную оценку. В неформальном общении такое усиление делает реплику более непосредственной и дружелюбной.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новость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переписки один ученик пишет: Really? That’s really true. В этом случае really может выражать удивление, подтверждение или эмоциональный отклик. Оно подходит для коротких реплик, где важны естественность и быстрый живой ответ.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Really: разговорная универсальность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шкала по функциональному описанию четырёх наречий в теме урока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 в нейтральной школьной речи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отражает не только частоту, но и привычность каждого слова в повседневной школьной коммуникации.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лидирует как самый нейтральный вариант; really заметно чаще других разговорных усилителей; absolutely и truly употребляются реже, но точнее по смыслу.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Truly: искренность, подлинность и серьезность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Искренняя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Truly часто употребляется там, где важны честность и глубина чувства. Сочетания truly sorry и truly grateful звучат не просто как усиление, а как выражение подлинного внутреннего отношения.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Серьёзное убеждение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вроде truly believe или truly important это слово подчёркивает не только степень, но и серьёзность позиции говорящего. Оно звучит убедительно и более возвышенно, чем обычное усиление.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Truly особенно уместно в благодарностях, извинениях и взвешенных оценках. В таких контекстах оно помогает говорить вежливо, сдержанно и при этом эмоционально искренне.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замена very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наречие нельзя считать полным синонимом very, потому что в нём есть оттенок подлинности. Именно поэтому truly выбирают, когда важна не только сила, но и нравственная серьёзность высказывания.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важно различать именно четыре слова: их значение меняется от нейтрального усиления до полной уверенности и максимальной оценки.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интенсификатора помогают выбирать не только силу, но и оттенок смысла.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темы урока по английскому языку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слово в предложении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основана на значении, степени усиления и стилистическом контексте.
</a:t>
            </a:r>
            <a:endParaRPr lang="en-US" sz="16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Сочетаемость с прилагательными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и really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свободно сочетаются с большинством градуируемых прилагательных, обозначающих качество или состояние: tired, happy, late, small, interesting. Они усиливают признак без особой стилистической нагрузки.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Absolutely с сильными оценками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Absolutely особенно естественно с прилагательными, передающими высокий или предельный уровень значения: sure, certain, amazing, impossible. В таких сочетаниях оно звучит убедительно и категорично.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Truly и смысл искренности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Truly чаще появляется рядом со словами, связанными с честностью, благодарностью, сожалением и важностью: sorry, grateful, remarkable, important. Здесь важен оттенок внутренней подлинности.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усилителя зависит не только от грамматики, но и от смысла прилагательного. Одни сочетания звучат нейтрально, другие — эмоционально, а третьи подчеркивают серьезность или полную уверенность.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сочетания и типичные модели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 типичных словосочетаний в английском языке.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каждое наречие формирует свой устойчивый тип сочетаний и не сводится к простому переводу слова «очень».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и really подходят для обычных оценок, truly связано с искренностью, а absolutely усиливает значение до предела. Контекст определяет, насколько естественным будет выбор.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школьников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повторение very делает речь однообразной и бедной. Лучше выбирать слово по ситуации: иногда достаточно really, а в некоторых случаях уместнее truly или absolutely.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very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Truly нельзя рассматривать как обычный синоним really. В его значении важны искренность, подлинность и серьезность чувства, поэтому оно употребляется в более узких контекстах.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truly и really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absolutely вместо very без учета силы значения приводит к неестественному звучанию. Это наречие требует высокой степени уверенности, поэтому подходит не к любому прилагательному.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замена absolutely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Абсолютно сильные усилители нельзя использовать с признаками, которые не достигают высокой степени. Если оценка умеренная, выбор absolutely создает преувеличение и сбивает смысл высказывания.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Неудачные сочетания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коридоре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школьном диалоге ученики чаще выбирают really: It’s really funny, Really? That’s really cool. Такое употребление звучит естественно в устной речи и неформальной переписке, где важны живость и непосредственная реакция.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благодарность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официальном сообщении уместнее truly: I am truly grateful for your help. Это слово придает высказыванию серьезность и искренность, поэтому особенно хорошо работает в благодарностях, извинениях и торжественных формулировках.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различия в живой речи и письме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типичных значений и сочетаемости английских наречий степени.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интенсивности и смысловых оттенков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отражает не только рост силы, но и смену речевого оттенка: от нейтрального усиления к эмоциональности, искренности и полной категоричности.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позиция, тем сильнее выражена оценка, но вместе с интенсивностью меняется и стиль употребления. Слова нельзя считать полностью взаимозаменяемыми.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76603"/>
            <a:ext cx="335400" cy="268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2250" y="2966938"/>
            <a:ext cx="282975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Absolutely часто входит в короткие формулы согласия и отрицания: absolutely yes, absolutely not, absolutely right. Такие ответы звучат уверенно, резко и очень определенно.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Абсолютное согласие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Truly естественно звучит в выражениях благодарности и сожаления: truly grateful, truly sorry. В этих моделях главное — подлинность чувства, а не просто усиление признака.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Искренние формулы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Really нередко появляется в спонтанных откликах на информацию: Really? That’s really interesting. Оно помогает показать удивление, заинтересованность или эмоциональное подтверждение сказанного.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реакция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остается базовой моделью для обычных характеристик: very tired, very useful, very late. Это самый безопасный вариант для учебной речи, когда нужен простой и понятный усилитель.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описания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речевые модели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контекстов употребления в английской речи.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контексты употребления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каждое слово тяготеет к своей речевой ситуации: от описания признаков до выражения уверенности, благодарности и согласия.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чаще служит нейтральному описанию, really усиливает эмоции, truly связано с искренними формулами, а absolutely особенно заметно там, где нужна категоричность.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908131"/>
            <a:ext cx="4894200" cy="28861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выбора слова по контексту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правильный вариант зависит от смысла фразы, силы оценки и стиля высказывания.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показывает, что синонимы неравнозначны. Нужны не только значение, но и подходящая степень интенсивности, чтобы фраза звучала естественно.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тренировки выбора наречий степени.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звучать естественно на уровне 10 класса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99650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ограничиваться very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каждом предложении использовать только very, речь становится однообразной. Полезно чередовать really, truly и absolutely, но делать это только там, где смысл действительно совпадает.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99650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Учитывать силу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слова важно определить, насколько сильный признак нужно передать. Для умеренной оценки подходит very, для высокой — absolutely, а для эмоциональной — really.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16125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оттенок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Truly не просто усиливает слово, а добавляет оттенок искренности и подлинности. Такой смысл особенно заметен в благодарностях, извинениях и серьезных заявлениях.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316125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Мыслить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естественно, полезно опираться не на буквальный перевод с русского, а на типичную английскую сочетаемость. Тогда выражения звучат точнее и более уверенно.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слова — четыре оттенка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Very, really, truly и absolutely помогают не просто усилить прилагательное, а точно передать степень, эмоцию и стиль. Чем лучше различать их оттенки, тем естественнее звучит английская речь.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2026-05-31T14:53:36Z</dcterms:created>
  <dcterms:modified xsi:type="dcterms:W3CDTF">2026-05-31T14:53:36Z</dcterms:modified>
</cp:coreProperties>
</file>