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Арктангенс и арккотангенс: обратные тригонометрические функции и уравнения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по значению получить главный угол и общее множество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арктангенс и арккотангенс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повторяются через период, поэтому одному значению соответствует множество углов. Чтобы получать один «главный» ответ, вводят arctg x и arcctg x с ограниченными областями значений, и затем добавляют период в решении уравнений.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как отношения сторон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tg α зависит от четверти: в I и III четвертях он соответствует знаку α, а в II и IV различается. Аналогично ведёт себя ctg α, что помогает сразу понять, где искать главное значение.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уравнений это правило превращается в ориентир: по знакам tg x и ctg x можно определить, в какой четверти окажется угол из главного промежутка.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α — это отношение синуса к косинусу: tg α = sin α / cos α. Значит, tg α не определён, когда cos α = 0, то есть при углах вида π/2 + πk.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ctg α — отношение косинуса к синусу: ctg α = cos α / sin α. Поэтому arcctg не нужна, а ctg α не определён при sin α = 0, то есть при углах πk.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tg x и ctg x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тангенса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tg x имеет вертикальные асимптоты x = π/2 + πk и период π. Между соседними асимптотами функция возрастает от −∞ до +∞, поэтому пересечения с прямой y = a повторяются снова и снова.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котангенса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ctg x имеет вертикальные асимптоты x = πk и также период π. На каждом промежутке определения он убывает от +∞ до −∞, а значит, уравнение ctg x = a тоже даёт бесконечное число решений.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971451"/>
            <a:ext cx="4164900" cy="1157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арктангенса и арккотангенса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ограничение области значений делает обратные функции однозначными.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величина a соответствует многим углам, но главный ответ выбирается за счёт заранее заданного промежутка.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обратных тригонометрических функций (школьная программа)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общее решение tg x = a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главном значении arctg a и периодичности тангенса (период π).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уравнения tg x = a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tg x = a при любом действительном a имеет бесконечно много решений. Главный угол задаётся функцией arctg a, а остальные ответы возникают из-за повторяемости тангенса.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общего решения выглядит так: x = arctg a + πk, где k ∈ Z. Она работает, потому что tg(x + πk) = tg x для любого целого k.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главный угол arctg a? Если a &gt; 0 — в I четверти, если a &lt; 0 — в IV, а при a = 0 главный ответ равен 0 (решения имеют вид x = πk).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 arctg a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столбцам видно: при положительном a главный угол положителен, а при отрицательном — отрицателен.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примеры подтверждают выбор области значений (−π/2; π/2): arctg a всегда попадает внутрь этого коридора.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значениям tg (π/4)=1 и tg (π/3)=√3; школьные определения arctg.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 уравнения tg x = a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возникают, когда теряют множитель πk или записывают только один частный угол. Иногда путают знак arctg a при отрицательном параметре, что сдвигает ответ на другую ветвь.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аккуратного результата важно одновременно сохранить общий вид решения и помнить, что arctg выбирает именно главный угол из промежутка (−π/2; π/2).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подставьте найденное x в левую часть: вычислите tg x. Если x записано как arctg a + πk, то тангенс должен вернуть исходное число a.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πk не меняет значение tg, потому что период тангенса равен π: tg(arctg a + πk) = tg(arctg a) = a. Значит, проверка подтверждает правильность всего семейства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ctg x = a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ctg x = a тоже имеет бесконечно много решений, потому что котангенс периодичен с периодом π. Поэтому одного главного угла недостаточно — нужны все повторения.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arctg, главные значения arcctg лежат в промежутке (0; π). Поэтому главный угол часто оказывается в I или II четверти, а при a = 0 он соответствует точке π/2.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записывается так: x = arcctg a + πk, где k ∈ Z. Например, при a = 0 получаем x = π/2 + πk, ведь ctg(π/2 + πk) = 0.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уравнения ctg x = a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Порядок: выбрать главное значение через arcctg, затем учесть период π и исключить точки, где котангенс не определён.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85012"/>
            <a:ext cx="4206300" cy="2319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уравнений tg x = a и ctg x = a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сопоставляются формулы общего решения, области значений обратных функций, точки неопределённости и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задачами возникает из-за разных областей значений и разных точек, где функция не определена; период при этом одинаков.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обратных функций и периодичность tg/ctg.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арктангенса и арккотангенса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через отношения катетов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треугольника удобно смотреть на углы через отношения сторон. Если α — острый угол, то tg α выражает противолежащий катет через прилежащий, а ctg α — наоборот, отношение прилежащего к противолежащему. 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задачами на наклон и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арктангенс и арккотангенс переводят найденное отношение сторон обратно в угол. Это применяется не только в треугольниках: по угловому коэффициенту прямой можно находить наклон и работать с направлениями в координатной плоскости.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при одинаковых параметрах a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и тех же a главные углы различаются: arctg a задаёт ветвь в (−π/2; π/2), а arcctg a — в (0; π).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смысл выбора «главного значения»: одинаковый параметр соответствует разным главным углам в зависимости от того, какую обратную функцию берём.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a ∈ {−3, −1, 0, 1, 3}; значения — главные аргументы обратных функций в указанных промежутках.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знак при отрицательном a и иногда заменяют период π периодом 2π. В итоге ответ не совпадает с исходным уравнением: tg(x+2π) и ctg(x+2π) возвращаются, но лишний «удвоенный» период ломает структуру решений.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причина ошибок — путаница точек неопределённости: для tg x недопустимы cos x = 0, а для ctg x — sin x = 0. Если забыть исключить эти точки, в ответ попадают невозможные x.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добавлять πk: тогда вместо семейства решений получают только одно частное значение. Из‑за периодичности tg и ctg это ведёт к неполному ответу, хотя проверка сразу показывает несоответствие.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арктангенс и арккотангенс: для одного и того же a берут не тот главный угол, игнорируя, что arcctg ограничен промежутком (0; π). В результате знак и четверть определяются неверно.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уравнений с тангенсом и котангенсом
</a:t>
            </a:r>
            <a:endParaRPr lang="en-US" sz="2205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запишите общее решение, добавив период: x = x0 + πk, где k ∈ Z. На этом шаге важно сохранить именно π, потому что период tg и ctg одинаков и равен 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проверкой: убедитесь, что найденные x не попадают в точки неопределённости (для tg — cos x = 0, для ctg — sin x = 0) и подставьте ответ обратно в исходное уравнение по необходимости.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упрощения: приведите уравнение к виду, где явно выделяется tg x или ctg x. Затем аккуратно найдите параметр a и проверьте, что он действительно является действительным числом.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вычислите главное значение через обратную функцию: для tg x = a используйте arctg a, а для ctg x = a — arcctg a. Главный угол берётся строго из его области значений, чтобы ответ был однозначным.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 параметра a влияет на решение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формуле x0 = arctg a или x0 = arcctg a знак a сразу определяет четверть главного значения, а также характерные «особые» значения при a = 0.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ориентироваться: меняется не период, а то, где именно лежит главное значение, что упрощает контроль правильности ответа.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по sign(a): a&gt;0, a=0, a&lt;0; учтены области главных значений arctg и arcctg.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задачах по геометрии и аналитической геометрии
</a:t>
            </a:r>
            <a:endParaRPr lang="en-US" sz="2046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прямой и угловой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задана уравнением y = kx + b, то её угол наклона α связан со значением tg α = k. Тогда α можно выразить как арктангенс от k и дальше использовать для построений.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треугольника по отношениям катетов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треугольники arcctg появляется, когда известны отношения сторон вида «прилежащий/противолежащий катет» или требуется найти острый угол. Это позволяет преобразовать численное отношение в конкретную величину угла для вычислений.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54961"/>
            <a:ext cx="4164900" cy="1990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примеры и ответы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подборка стандартных случаев: показано, как к главному значению прибавляется семейство решений с периодом π.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примеров сохраняется одинаковая структура: сначала берут главный угол из области обратной функции, затем добавляют +πk и делают проверку.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решения на основе периодичности tg/ctg и определений arctg/arcctg.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арктангенс, арккотангенс и уравнения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Арктангенс и арккотангенс задают главные значения для многозначных тригонометрических зависимостей. Уравнения tg x = a и ctg x = a решаются через обратные функции и период πk, причём важно учитывать области значений, точки неопределённости и знак a.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2026-05-13T10:36:12Z</dcterms:created>
  <dcterms:modified xsi:type="dcterms:W3CDTF">2026-05-13T10:36:12Z</dcterms:modified>
</cp:coreProperties>
</file>