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климат, животный мир, биомы и влияние человека на окружающую среду.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особенности природы: обзор и ключевые темы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природа и как она формируется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состоит из живых и неживых элементов, формировавшихся миллиарды лет под воздействием климата, геологических процессов и эволюции. Россия — пример разнообразия ландшафтов и климатических зон от тундры до субтропиков.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климатических поясов и их влияние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и субарктический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зоны характеризуются суровыми зимами и коротким летом. В России субарктический пояс охватывает тайгу, где преобладают хвойные леса и типичные животные, приспособленные к холоду.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 с меняющимися сезонами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климат включает четыре времени года, способствует развитию смешанных и широколиственных лесов. Почвы плодородны, что благоприятно для сельского хозяйства и богатой фауны.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Субтропический и тропический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субтропики встречаются на Черноморском побережье, где мягкий климат поддерживает разнообразную растительность. В тропиках растут джунгли с исключительным биоразнообразием.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ландшафтов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равнины и их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Равнины, занимая большую часть поверхности Земли, создают удобные условия для сельского хозяйства и населённых пунктов. Например, Восточно-Европейская равнина — крупнейшая в России.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массивы и климатические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как Кавказ и Урал, влияют на местный климат, служат источниками рек и поддерживают разнообразие флоры, создавая уникальные экосистемы с разными высотными поясами.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биомов и их классификация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 — природная зона с общими климатическими и биологическими особенностями, например, тундра с низкой растительностью и суровым климатом.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обширный хвойный лес, дом для многих животных, адаптированных к холодным зимам и влажному лету.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джунгли отличаются экстремальными условиями: пустыни — сухой и жаркий климат, джунгли — влажные и тёплые, с богатым биоразнообразием.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по климатическим зонам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содержат около 40% всех описанных видов, играя ключевую роль в экосистемах планеты.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тропиков поддерживает устойчивость природы и является источником ресурсов для медицины и сельского хозяйства.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отчёт о биоразнообразии, 2022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животных к различным природным условиям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лесов и их приспособления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и медведи имеют густой мех, обеспечивающий тепло зимой. Совиные и другие птицы приспособлены к охоте в густой растительности и ночному образу жизни.
</a:t>
            </a:r>
            <a:endParaRPr lang="en-US" sz="103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обитатели и их выносливость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запасают воду в горбах, а ночная активность шакалов помогает избегать дневной жары. Раковины жуков служат защитой от песчаных бурь.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водоёмов и степей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амфибии адаптированы к жизни в воде, способствуя биологическому равновесию рек. Олени имеют развитую способность к миграции, чтобы найти пищу в степях.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природе и их приспособления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 в тропических лесах цепляются за другие растения, чтобы достичь света. Глубокие корни степных трав позволяют добывать воду из почвы при засухе.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кислород и обеспечивают пищей множество организмов. Кактусы имеют колючки вместо листьев для сохранения влаги в пустыне.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процессы, формирующие ландшафты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Ветровые потоки формируют климатические условия и влияют на распространение растений и животных.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насыщают почву влагой и формируют условия для роста разнообразной растительности.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движения вызывают землетрясения и вулканическую активность, создавая новые горы и геологические структуры.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потоки воздействуют на почву, вызывая эрозию и формируя речные долины и уникальные ландшафты.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экосистем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Продуценты, такие как растения, синтезируют органические вещества из солнечной энергии и служат основой питательных цепей.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животные, которые питаются растениями или другими животными, обеспечивая баланс в экосистеме.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Редуценты, включая бактерии и грибы, разлагают органические остатки, возвращая питательные вещества в почву.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355119"/>
            <a:ext cx="9144000" cy="2786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мира: типы, значение, разнообразие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занимают приблизительно 31% земной поверхности и делятся на хвойные, лиственные, тропические и смешанные. Хвойные леса, такие как тайга, преобладают в России. Листья широколиственных лесов сезонно опадают, тропические леса сохраняют листву круглый год.
</a:t>
            </a:r>
            <a:endParaRPr lang="en-US" sz="1063" dirty="0"/>
          </a:p>
        </p:txBody>
      </p:sp>
      <p:sp>
        <p:nvSpPr>
          <p:cNvPr id="8" name="Text 3"/>
          <p:cNvSpPr txBox="1"/>
          <p:nvPr/>
        </p:nvSpPr>
        <p:spPr>
          <a:xfrm>
            <a:off x="50991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примеры уникальных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играют важную роль в регуляции климата, поглощая углекислый газ и выделяя кислород. Уникальные леса, как Амазонка, Сибирская тайга и тропики Конго, отличаются богатым биологическим разнообразием и важны для планеты.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среда обитания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воды занимают большую часть планеты, где обитает свыше 230 тысяч видов животных. Они поддерживают глобальные процессы круговорота воды и служат источником пищи и кислорода.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 делятся на пресноводные и морские. Озёра Байкал и Ладожское, река Волга — главные пресноводные объекты России, обеспечивающие среду для множества видов и важные ресурсы для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степи: особенности и приспособления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дневные температуры могут достигать +50°C, а ночью падать ниже нуля. Специфические климатические условия заставляют организмы адаптироваться к резким перепадам.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пустынь имеют густое опушение и глубокие корни, что помогает им сохранять влагу и выживать в условиях дефицита влаги.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становятся активными ночью, чтобы избежать дневной жары. Верблюды способны накапливать воду в организме для долгих периодов без неё.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степных обитателей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животные, такие как олени и сурки, адаптированы к жизни на открытых пространствах с переменчивым климатом, используя камуфляж и сезонные миграции.
</a:t>
            </a:r>
            <a:endParaRPr lang="en-US" sz="10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зоны Земли: полярные регионы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белого медведя в Арктике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— символ Арктики, пристосованный к жизни на льдах благодаря густому меху и толстому слою жира. Его рацион состоит преимущественно из морских млекопитающих, что позволяет выживать в суровых условиях.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Антарктиды: мастера 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Антарктиды обладают плотным оперением и жировыми запасами, обеспечивающими тепло в экстремальных холодах. Они питаются рыбой и крилем, образуя большие колонии для совместного обогрева.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природу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сокращение численности животных связано с вырубкой лесов и загрязнением среды обитания, что угрожает экосистемам и устойчивости природы.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критическом воздействии человеческой деятельности на биоразнообразие планеты и необходимости срочных мер охраны природы.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2020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Почва: состав, значение и типы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состав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включает в себя песок, глину, перегной, воду и воздух, что обеспечивает благоприятные условия для роста растений и поддержания биологических процессов.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почв в России и их роль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распространены чернозёмы, подзолистые, бурые лесные и каштановые почвы. Чернозёмы считаются одними из самых плодородных в мире и используются для сельского хозяйства.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природы: меры, проекты, успехи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785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заповедников и национальных парков, таких как Байкальский и Кавказский, для сохранения редких экосистем и видов животных.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48363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Эко-инициативы и образование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роли школ, волонтёров и молодых экологов в просвещении и участии в природоохранных мероприятиях.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06810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проектов ООН и WWF, включая Красную книгу, направленных на мониторинг и защиту исчезающих видов по всему миру.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природные объекты России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— жемчужина Сибири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глубокое и чистое пресноводное озеро в мире. Его уникальная экосистема включает тысячи эндемичных видов и хранит около 20% пресной воды планеты.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 Путорана — экосистема мирового значения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Расположенное в северной Сибири плато Путорана отличается уникальным ландшафтом водопадов и гор. Внесено в список Всемирного наследия ЮНЕСКО с целью охраны природного разнообразия.
</a:t>
            </a:r>
            <a:endParaRPr lang="en-US" sz="103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Камчатки и Кавказские вершины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Камчатские вулканы, включая активную Ключевскую Сопку, являются объектом геологического интереса. Кавказские горы с вершиной Белухой — высшая точка Сибири, важны для климатических процессов.
</a:t>
            </a:r>
            <a:endParaRPr lang="en-US" sz="10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природы: современные подходы и тенденции
</a:t>
            </a:r>
            <a:endParaRPr lang="en-US" sz="2358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применения экологичных технологий и развитие переработки отходов помогают снизить негативное воздействие на окружающую среду.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экологической культуры среди молодёжи усиливается развитием эко-проектов в школах и городах, что способствует формированию ответственного отношения к природе.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Ведутся масштабные работы по восстановлению лесов и защите редких видов, что поддерживает биоразнообразие и устойчивость экосистем в будущем.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 — наша общая ответственность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основа жизни человека и всей планеты. Только совместными усилиями и осознанным подходом мы сможем сохранить её богатство и разнообразие для будущих поколений.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2026-05-11T00:21:07Z</dcterms:created>
  <dcterms:modified xsi:type="dcterms:W3CDTF">2026-05-11T00:21:07Z</dcterms:modified>
</cp:coreProperties>
</file>