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катета, лежащего против угла 30°
</a:t>
            </a:r>
            <a:endParaRPr lang="en-US" sz="2924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правило, которое быстро помогает находить стороны прямоугольного треугольника.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свойство изучают в 7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часто встречается в задачах. Свойство для угла 30° помогает находить стороны быстрее, без длинных вычислений, и связано с одной из самых важных фигур школьной геометрии.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прямоугольного треугольника 30°–60°–90° из школьного курса геометрии.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отношение в треугольнике 30°–60°–90°: зная гипотенузу, легко найти нужный катет.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гипотенузы составляет катет, лежащий против угла 30°.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30°–60°–90° на чертеже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сразу выделяют угол 90°, потому что именно он показывает, где находится гипотенуза. От этой стороны удобно начинать анализ треугольника и искать остальные элементы.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30°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напротив угла 30° — самая короткая из катетов. Именно она связана с правилом, по которому её длина равна половине гипотенузы.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всегда лежит напротив прямого угла и является самой длинной стороной. На схеме её выделяют отдельно, чтобы не перепутать с катетами.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сторон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чертеже показывают, какая сторона относится к углу 30°, а какая — к углу 60°. Это помогает быстро применять правило без лишних рассуждений.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катет против угла 30°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свойстве прямоугольного треугольника 30°–60°–90°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000" y="1779938"/>
            <a:ext cx="493523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2586" y="1779938"/>
            <a:ext cx="329015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16495"/>
            <a:ext cx="658030" cy="58491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это правило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рассмотреть равносторонний треугольник, у него все стороны равны, а каждый угол равен 60°. Это удобная фигура для вывода правила.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делит фигуру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Проведённая высота разделяет треугольник на два одинаковых прямоугольных треугольника. При этом одна сторона оказывается разделённой пополам.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30°, 60° и 90°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получившемся треугольнике появляются углы 30°, 60° и 90°. Поэтому катет напротив 30° оказывается вдвое короче гипотенузы.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сторон в треугольнике 30°–60°–90°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такого треугольника удобно выражать через гипотенузу c.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одна сторона, остальные две находятся без сложных формул.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соотношение сторон прямоугольного треугольника 30°–60°–90°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чисел для проверки свойства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меняется длина катета при разных значениях гипотенузы.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катет равен половине гипотенузы, значит правило работает одинаково.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числовые примеры по теме; значения подобраны для иллюстрации правила.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применение свойства катета, лежащего против угла 30°.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разделить гипотенузу пополам, и нужный катет найден. Это самый быстрый способ решить такую задачу.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см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даёт катет 6 см без дополнительных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 не ту сторону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делить пополам катет вместо гипотенузы. Сначала нужно найти самую длинную сторону треугольника, а уже потом применять правило.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стоит сравнить результат с гипотенузой: катет против 30° должен быть в два раза меньше. Такая проверка сразу показывает возможную ошибку.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углы 30° и 60°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острый угол, можно выбрать неправильный катет. Полезно смотреть на чертёж и отмечать, напротив какого угла находится нужная сторона.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 теме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нахождения неизвестной стороны в прямоугольном треугольнике с углом 30°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применение свойства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 катет, лежащий против угла 30°, его удобно считать опорной стороной. По нему сразу можно восстановить размеры треугольника, не прибегая к сложным вычислениям или тригонометрии.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катет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гипотенузу, нужно удвоить известный катет. Например, при катете 7 см гипотенуза будет 14 см. Такой приём экономит время и помогает быстро проверять чертёж.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гипотенузу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 особенно удобно в задачах, где нужно восстановить весь треугольник по одной стороне. Сначала находят недостающую длину, а затем легко проверяют остальные элементы фигуры.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полезно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трёх числовых примерах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 одно и то же отношение: катет против угла 30° всегда вдвое меньше гипотенузы.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катет равен половине гипотенузы, поэтому правило подтверждается на разных числах.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свойству катета, лежащего против угла 30°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свойствами равностороннего треугольника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него все стороны равны, а каждый угол равен 60°. Это исходная фигура, из которой удобно получить прямоугольный треугольник с углом 30°.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делит фигуру на две равные части. Она одновременно служит медианой и биссектрисой, поэтому пополам делится и одна из сторон.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получаются два равных прямоугольных треугольника. В каждом из них углы равны 30°, 60° и 90°, а длинная сторона становится гипотенузой.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высота делит сторону пополам, катет, лежащий против угла 30°, оказывается равен половине гипотенузы. Отсюда и возникает изучаемое свойство.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сторон в виде долей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меньший катет заметно короче второго катета и гипотенузы.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удобно сравнивать через одну базовую величину: катет против 30° равен половине гипотенузы, а второй катет выражается через корень из трёх.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соотношение сторон треугольника 30°–60°–90°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это свойство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на уроке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чертеже свойство помогает быстро подписать стороны, если один угол уже отмечен как 30°. Тогда нужный катет можно найти сразу, без лишних вычислений, и аккуратно завершить построение.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задачах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измерение свойство удобно, когда известна длина наклонной стороны или высоты. Оно сокращает решение и помогает не перепутать, какая сторона относится именно к углу 30°.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углом 30°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встречается в треугольниках, трапециях и других фигурах, где появляется угол 30°. В таких случаях достаточно заметить нужный треугольник, чтобы быстро восстановить неизвестную сторону.
</a:t>
            </a:r>
            <a:endParaRPr lang="en-US" sz="10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задаче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после нахождения стороны в треугольнике с углом 30°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395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6438" y="2439509"/>
            <a:ext cx="285536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теме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Катет, лежащий против угла 30°, всегда равен половине гипотенузы. Это самое короткое и важное правило темы, которое стоит помнить при каждом решении.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два острых угла вместе дают 90°. Поэтому если один угол равен 30°, то второй острый угол обязательно равен 60°.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угол 30°, затем выбрать сторону напротив него и только после этого выполнять действие с длиной. Такой порядок помогает быстро ориентироваться на рисунке.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 решений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выбрать нужное действие по условию задачи и не перепутать стороны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угол, затем выбирают сторону и выполняют простое действие с длиной: деление или удвоение.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 катете, лежащем против угла 30°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 по свойству катета против 30°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узнали удобное правило для прямоугольного треугольника: катет против угла 30° равен половине гипотенузы. Оно помогает решать задачи быстрее и увереннее.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2026-05-29T01:29:25Z</dcterms:created>
  <dcterms:modified xsi:type="dcterms:W3CDTF">2026-05-29T01:29:25Z</dcterms:modified>
</cp:coreProperties>
</file>