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детали в 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мелочь может раскрыть целый мир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— это небольшая, но смысловая подробность, через которую автор показывает героя, атмосферу и подтекст. Она делает текст точнее, а скрытый смысл — заметнее и интереснее для читателя.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художественная деталь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привычные вещи и манера движения сразу подсказывают, кто перед нами: аккуратный, растерянный, уверенный или уставший человек.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деталь помогает создать образ героя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делают персонажа узнаваемым и помогают увидеть его внутреннее состояние, даже если автор прямо о нём не пишет.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мелочь часто заменяет длинное описание: потёртая тетрадь, дрожащие руки или тихий голос говорят о герое больше нескольких предложений.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деталь: взгляд, жест, выражение лица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который многое говорит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выражение лица часто выдают то, что герой старается скрыть. Усталый взгляд, настороженные брови или спокойная улыбка помогают понять настроение человека ещё до его слов.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 осанка как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рукам, позе и походке можно догадаться о характере героя. Сжатые пальцы, опущенные плечи или прямая осанка создают живой образ и намекают на уверенность, тревогу или внутреннее напряжение.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ключ, часы или чемодан могут быть не просто вещами, а важными сигналами: они показывают, что волнует героя и к чему движется сюжет.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 становится центром события: сломанная вещь, забытая книга или потерянная записка меняют ход эпизода и усиливают конфликт.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бытовые предметы нередко напоминают о памяти, ожидании и уходящем времени, поэтому даже обычная вещь приобретает глубокий смысл.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в быту и сюжете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деталей встречаются чаще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условное распределение видов деталей, удобное для школьного разбора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и портретные детали обычно замечают быстрее всего; пейзажные и психологические требуют более внимательного чтения.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учебной презентации, составленная по типологии художественных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деталь и настроение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неясность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в литературе часто создаёт ощущение неизвестности. Он как будто скрывает путь героя и передаёт тревогу, растерянность или ожидание важного события.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может вызывать чувство тишины и обновления. В зависимости от сцены он передаёт радость, чистоту или холодную отстранённость мира.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 напоминают об осени и переменах. Такая деталь помогает почувствовать грусть, прощание или тихое принятие неизбежного.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ветер, тёмное окно или тихий вечер усиливают эмоциональный фон сцены. Природа здесь не просто фон, а отражение переживаний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героя можно понять его возраст, образование и отношение к другим людям. Короткие фразы, просторечия или слова-паразиты сразу создают узнаваемый речевой портрет.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книжная речь, наоборот, может подчеркнуть собранность, воспитанность или желание произвести впечатление. Поэтому речь персонажа всегда работает как важная деталь характера.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деталь как характеристика персонажа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паузы и повторы помогают показать настроение: волнение, растерянность, обиду или уверенность. Иногда именно пауза говорит больше, чем сам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авторская мелочь становится смысловой частью произведения.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деталь работает в художественном тексте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цвет, часы или окно не имеют одного значения. Их смысл становится понятным только тогда, когда читатель видит всю сцену и понимает настроение героев.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эпизоде часы напоминают об ожидании, а в другом — о конце важного периода. Одна и та же вещь начинает говорить по-разному.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может означать надежду, разлуку или одиночество. Всё зависит от того, кто смотрит, куда направлен взгляд и что происходит вокруг.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деталь нужно читать вместе с сюжетом. Только тогда становится ясно, почему автор выбрал именно её и что хотел подчеркнуть.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смысл детали зависит от контекста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46230"/>
            <a:ext cx="3848986" cy="2122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художественной детали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 та же деталь может уточнять образ, создавать настроение и приобретать символический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может работать сразу на нескольких уровнях: показывать героя, усиливать впечатление от сцены и намекать на более глубокий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о художественной детали.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символ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мелочь становится 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обычный предмет начинает означать больше, чем сам себя. В тексте он связывает конкретную сцену с важной мыслью о жизни, выборе или памяти.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символический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окно может отделять человека от мира, дорога — напоминать о пути и решении, а свеча — говорить о надежде, тепле или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позволяет сказать многое без длинных объяснений: читатель сразу видит предмет, жест или обстановку и быстрее понимает смысл эпизода.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используют детали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Тургенева, Чехова и Бунина именно точность наблюдения помогает создать особый стиль: спокойный, тонкий и легко узнаваемый по нескольким штрихам.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делает изображённый мир убедительным. Когда в тексте есть узнаваемые мелочи, событие кажется живым, а чувства героя — более правдоподобными.
</a:t>
            </a:r>
            <a:endParaRPr lang="en-US" sz="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запоминается в образе персонажа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штрих — привычка, цвет, предмет или жест — делает героя более живым и отличимым от других персонажей.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разнообразнее детали, тем сильнее образ удерживается в памяти читателя и тем выразительнее становится характер.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для наглядного сравнения, составленная по материалам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деталь обычно появляется не один раз и заметно связана с темой произведения. Она помогает понять героя, событие или скрытый конфликт.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деталь часто стоит в начале, в решающем эпизоде или в финале. В таких местах она меняет восприятие сцены и усиливает её смысл.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важную деталь от случайной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мелочь влияет только на внешний фон и ничего не меняет в характере, настроении или развитии сюжета, она, скорее всего, случайна.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стоит проверить, повторяется ли деталь, выделяется ли она автором и можно ли связать её с главной мыслью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деталь часто звучит тихо, но очень точно: она показывает недосказанность, скрытое напряжение и внутреннюю пустоту персонажей.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яркая мелочь может стать и смешной, и тревожной одновременно. Она помогает создать сатиру и придаёт изображению необычность.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деталь природы и быта передаёт тонкие чувства, красоту мгновения и память о прошлом, поэтому его тексты особенно зрительны и лиричны.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 произведениях русских писателей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555" y="1587736"/>
            <a:ext cx="388889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деталей в русской литературе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конкретная мелочь помогает раскрыть тему, настроение и смысл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произведениях детали выполняют сходную роль: помогают раскрыть эпоху, характер героя и эмоциональный смысл происходящего.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сад»; Н. В. Гоголь, «Шинель»; И. А. Бунин, рассказы о природе и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стоит замечать повторяющиеся мелочи, необычные предметы и слова, которые выделяются на фоне остального текста или звучат особенно точно.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вопрос: что меняется, если эту мелочь убрать? Если смысл сцены становится беднее, значит, перед нами важная художественная деталь.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чтении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смотреть на начало, кульминацию и финал. Именно там деталь чаще всего соединяет отдельный эпизод с общей темой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понять, зачем автор вводит конкретную мелочь в текст.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художественной детали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— большой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делает текст точным и выразительным: она помогает увидеть героя, почувствовать настроение сцены и заметить скрытую мысль автора, которая запоминается надолго.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2026-05-22T19:36:24Z</dcterms:created>
  <dcterms:modified xsi:type="dcterms:W3CDTF">2026-05-22T19:36:24Z</dcterms:modified>
</cp:coreProperties>
</file>