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jpe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 жизни: ключевые темы и современное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 их взаимодействия с окружающей средой.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развитие понятия биосферы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‘биосфера’ был введён в XIX веке Эдуардом Зюссом и позднее развит Владимиром Вернадским как научное учение, подчёркивающее взаимосвязь живой и неживой природы и влияние человека на глобальные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строение биосферы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литосферу — верхние слои земной коры, гидросферу — все водные массы планеты, а также нижние слои атмосферы, где возможна жизнь.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сложных сообществ организмов, составляющих экосистемы, взаимосвязанных между собой и с окружающими абиотическими факторами.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биогеохимические циклы и обмен веществ биосфера поддерживает устойчивые природные процессы, создавая единую функционирующую 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биосферы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свойствами биосферы являются замкнутый круговорот веществ, способность к саморегуляции и устойчивый обмен энергией между живыми организмами и средой.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охватывает все климатические пояса Земли, характеризуется богатством видов и тесной связью между биотическими и абиотическими составляющими.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биосферы в поддержании условий 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климатические процессы, влияя на температуру и осадки, что создаёт благоприятные экологические условия.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формированию почв и очищению пресной воды, важным ресурсам для живых организмов.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обеспечивает газовый обмен — производство кислорода и утилизацию углекислого газа, необходимого для дыхания и фотосинтеза.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пищевые цепи, обеспечивая энергетическое питание и химический баланс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 и их взаимодействия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продуцентов в биосфере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растения, как продуценты, используют солнечную энергию для фотосинтеза, синтезируя органические соединения. Это основа пищевых цепей и энергетического потока в экосистемах.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ключевые разрушители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грибы, выполняя функцию редуцентов, разлагают органические остатки, возвращая элементы в почву и замыкая круговороты веществ.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консументов в природе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выступают консументами, получая энергию и вещества, потребляя растения или других животных, тем самым обеспечивая перенос энергии и равновесие в пищевых сетях.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круговорота веществ в биосфере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процессов фотосинтеза, питания, разложения и возвращения веществ в окружающую среду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в биосфере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как первичный источник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обеспечивает около 0,1% солнечного света, который растения преобразуют в химическую энергию через фотосинтез, запуская процессы жизни и поддержания экосистем.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в пищевых цепях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передают накопленную энергию между трофическими уровнями, однако на каждом этапе часть энергии теряется в виде тепла, что ограничивает длину цепей питания.
</a:t>
            </a:r>
            <a:endParaRPr lang="en-US" sz="12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поверхности, однако суша с её разнообразием экосистем играет ключевую роль в биоразнообразии.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биосферы по типам экосистем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меньшую площадь суши, именно на ней сосредоточено большее количество видов благодаря разнообразию условий и биотопов.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атласы,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известных видов по таксонам отражает степень биоразнообразия и устойчивость экосистем в биосфере.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показатели биологического разнообразия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видов в экосистеме, тем выше её способность к адаптации и устойчивость к внешним воздействиям.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база данных о видах (GBIF)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саморегуляции биосферы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биосферы основана на системе обратных связей между живыми организмами и окружающей средой. Эти связи поддерживают стабильность газового состава атмосферы и климатических условий.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способны компенсировать частичные разрушения благодаря сложным биотическим взаимодействиям и биогеохимическим циклам. Примером служит баланс кислорода и углерода, обеспечивающий устойчивость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угрозы для биосферы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 годы: начало промышленного загрязнения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загрязнение воды и воздуха от промышленного производства стало заметным, вызвав серьёзные экологические проблемы в глобальном масштабе.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годы: рост загрязнения океанов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накопления микропластика и токсинов в морских экосистемах серьезно угрожает морской флоре и фауне, влияя на всю биосферу.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годы: ускорение потери биоразнообразия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вырубка лесов и разрушение природных ареалов привели к значительному сокращению числа видов и ухудшению экосистемных функций.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годы: усиление климатических изменений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парниковых газов ускоряет глобальное потепление, вызывая экстремальные погодные явления и меняя привычные экологические балансы.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биосферу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способствует выбросам загрязняющих веществ, ухудшая качество воздуха и вызывая кислотные дожди, что ведёт к деградации экосистем.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сельское хозяйство приводит к истощению почв, загрязнению водоёмов пестицидами и гербицидами, нарушая естественные биохимические циклы.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сопровождается уменьшением зелёных зон, увеличением отходов и несоблюдением экологических норм, что сказывается на биологическом разнообразии и устойчивости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содержания CO2 связано с ростом промышленных и транспортных выбросов, что усиливает парниковый эффект и глобальное потепление.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уровня углекислого газа в атмосфере: 1960–2020 гг.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CO2 тесно коррелирует с увеличением средней температуры на планете, указывая на необходимость сокращения эмиссий.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Mauna Loa Observatory, 2021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95761"/>
            <a:ext cx="3975900" cy="16546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биосферы обеспечивают поддержание жизни и экологическую устойчивость на планете.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биосферы: основные задачи и значимость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функции биосферы взаимосвязаны и критически важны для стабильности природных процессов и выживания живых организмов.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экологическая энциклопедия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и биосферные резерваторы: международная охрана природы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'Человек и биосфера'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1971 года UNESCO продвигает создание биосферных резерватов, объединяющих охрану природы и научные исследования. Эта программа способствует устойчивому развитию регионов.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Висимского и Кроноцкого заповедников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резерваторы сохраняют редкие виды и природные комплексы. Они служат научными базами и организуют экологическое образование для местных жителей и туристов.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биосферный резерват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в России резерват, охраняющий уникальные экосистемы озера Байкал и прилегающих территорий. Здесь ведется мониторинг, проводится экологическое просвещение.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устойчивого развития и биосфера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важно для предотвращения истощения биосферы и обеспечения её способности к восстановлению.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загрязняющих веществ и отходов способствует уменьшению негативного влияния человека на экосистемы и климат.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зелёных технологий помогает сохранить экосистемы и одновременно поддерживать экономический рост и качество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обоснованные решения на государственном и индивидуальном уровнях формируют основу гармоничного и долгосрочного развития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просвещения в вопросах биосферы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развивает у молодежи понимание значимости биосферы и ответственности за сохранение природных 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экологических практиках и природоохранных акциях формирует практические навыки и мотивацию к активным действиям.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современные вызовы и способы их преодоления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давление будет расти, вызывая ускорение климатических изменений и усложнение экологических проблем.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внедрение научных рекомендаций необходимы для комплексной защиты биосферы и адаптации к вызовам.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биотехнологий открывает возможности для восстановления экосистем и эффективного управления природными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Сохраняя биосферу — гарантируя будущее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зависит от объединённых усилий науки, общества и власти. Совместная ответственность и образование станут основой для защиты жизни на планете.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2026-05-10T01:28:47Z</dcterms:created>
  <dcterms:modified xsi:type="dcterms:W3CDTF">2026-05-10T01:28:47Z</dcterms:modified>
</cp:coreProperties>
</file>