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Ритмы сна и бодрствования: основные темы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сон и бодрствование, их роль для здоровья и развития подростков.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научная ценность изучения сна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занимал важное место в древних мифах и религиях. В XX веке учёные впервые подробно исследовали фазы сна, заложив основу для понимания его значения в медицине и психологии.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Физиологическое состояние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характеризуется сниженной мозговой и мышечной активностью. Он состоит из циклов быстрой и медленной фаз, которые повторяются в течение ночи.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Функциональное значение сна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сне происходит восстановление клеток, укрепляется иммунитет и обрабатывается полученная информация, что важно для памяти и здоровья.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сон?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бодрствования мозг активен, обеспечивая восприятие, движения и обучение. Это важный период для взаимодействия с окружающим миром.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Оптимальный уровень бодрствования зависит от времени суток, освещения и эмоционального состояния человека, особенно у подростков.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режима бодрствования снижает концентрацию и мотивацию, ухудшает настроение и общую работоспособность.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Бодрствование: активная фаза жизненного цикла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ритмы человека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ритмы — циклы, влияющие на процессы в организме. Циркадные ритмы повторяются каждые 24 часа и регулируют сон и бодрствование.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ритмы — ультрадианные (менее суток) и инфрадианные (более суток). Их координация осуществляется внутренними «часами» в головном мозге.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фазы быстрого сна (REM) растёт ближе к утру, связанная с яркими сновидениями.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чередование фаз сна важно для полноценного восстановления и психического здоровья.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смены фаз сна в течение ночи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сна, Университет Снованных Исследований, 2023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сон?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обеспечивает рост и восстановление тканей, важен для физического здоровья и развития организма.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сне происходит закрепление изученной информации и навыков, что улучшает память и обучаемость.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Качественный сон поддерживает иммунную систему и гормональный баланс, предотвращая болезни.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сна негативно влияет на концентрацию, эмоциональное состояние и снижает устойчивость к стрессам.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415644"/>
            <a:ext cx="5182677" cy="14709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8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Рекомендуемая продолжительность сна по возрастам
</a:t>
            </a:r>
            <a:endParaRPr lang="en-US" sz="2282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сна варьируется в зависимости от возраста, подросткам требуется больше часа сна, чем взрослым.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нуждаются в большем количестве сна для нормального развития и здоровья.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Фонд Сна США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сон характеризуется замедлением дыхания и сердцебиения, во время которого активно восстанавливаются ткани и органы.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быстрого сна (REM) сопровождается высокой мозговой активностью и яркими сновидениями, важна для обработки эмоций.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фазы необходимы для полноценного отдыха и поддержания психического равновесия человека.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сна: быстрый и медленный сон
</a:t>
            </a:r>
            <a:endParaRPr lang="en-US" sz="259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4597" y="1621350"/>
            <a:ext cx="2729105" cy="278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мозг управляет сном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6167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 контролирует суточные ритмы, а мелатонин, вырабатываемый эпифизом при темноте, способствует засыпанию и качественному сну.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24775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этих системах приводят к проблемам с засыпанием и бессоннице, влияя на общее здоровье и работоспособность.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21775" y="698179"/>
            <a:ext cx="5286080" cy="675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Циркадные ритмы: что это такое?
</a:t>
            </a:r>
            <a:endParaRPr lang="en-US" sz="2956" dirty="0"/>
          </a:p>
        </p:txBody>
      </p:sp>
      <p:sp>
        <p:nvSpPr>
          <p:cNvPr id="4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21775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Циркадные ритмы – это внутренние биологические процессы, которые повторяются с периодичностью около 24 часов и помогают организму синхронизироваться с циклом день-ночь.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335279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ритмы регулируют разные функции организма: уровень бодрствования, выработку гормонов, температуру тела, влияя на общее самочувствие и активность в течение суток.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629603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циркадных ритмов могут вызывать сонливость и понижение энергии в дневное время, а также ухудшать качество ночного сна и здоровье в целом.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подростков включают смещение пиков сонливости ближе к ночи, что влияет на их режим сна и трудности с ранним подъёмом.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демонстрирует два основных периода сонливости и два периода наивысшей бодрости, с учётом индивидуальных особенностей подростков.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Пиковая сонливость и бодрость в течение суток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Национального Фонда Сна США, 2022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свет, излучаемый экранами смартфонов и компьютеров, подавляет выработку мелатонина, гормона, регулирующего наступление сна и суточные биоритмы.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гаджетов перед сном приводит к задержке засыпания, укороченному времени сна и снижению качества отдыха, что негативно влияет на дневную активность и настроение.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Эксперты рекомендуют ограничить использование электронных устройств за час до сна, чтобы сохранить здоровый ритм и нормальное качество сна у подростков.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гаджетов на ритмы сна у подростков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127124"/>
            <a:ext cx="4921004" cy="20480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недостатка сна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Хронический недосып влияет на разные сферы здоровья и учебную деятельность подростков, вызывая серьёзные негативные эффекты.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сна приводит к снижению когнитивных и эмоциональных функций, ухудшая общее состояние подростков.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исследований сна, Университет Кембриджа, 2023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1084"/>
            <a:ext cx="3984975" cy="2272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170" y="1349897"/>
            <a:ext cx="3975525" cy="22750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сна — ваш ключ к бодрости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Установление регулярного времени отхода ко сну и пробуждения помогает организму адаптироваться к биоритмам, улучшая качество сна. Даже в выходные сохранение расписания укрепляет циркадные циклы.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76851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подготовить спальню для хорошего отдыха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Прохладный, тихий и затемнённый интерьер способствует более глубокому сну. Исключение электронных гаджетов и проветривание комнаты создают оптимальные условия для расслабления и восстановления.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Здоровые привычки для хорошего сна
</a:t>
            </a:r>
            <a:endParaRPr lang="en-US" sz="259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сновидениях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видит сны в каждой фазе REM, но запоминает лишь около 5–10% из них из-за особенностей работы памяти при пробуждении.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активность мозга наблюдается в фазе быстрого сна, где сновидения бывают наиболее яркими и насыщенными эмоциями.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одного сна варьируется от 5 до 20 минут, за ночь человек проходит через 4–6 разных сновидений, сменяющих друг друга.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Сновидения помогают обработать эмоции и информацию, полученную за день, поддерживая психологическое равновесие и творческое мышление.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845" y="1814200"/>
            <a:ext cx="421200" cy="37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1930" y="1832920"/>
            <a:ext cx="421200" cy="336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03668" y="3336371"/>
            <a:ext cx="394800" cy="39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66660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Спят до 20 часов в сутки, что обеспечивает энергосбережение и восстановление после ночной активности.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5417115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Слоны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Проводят во сне всего 3–4 часа, преимущественно стоя, что связано с необходимостью постоянной бдительности.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269279" y="2981621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Дельфины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Спят, поочерёдно отключая половины мозга, чтобы поддерживать дыхание и ориентироваться в воде без ущерба для безопасности.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Рекордсмены сна в животном мире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сна снижает общую концентрацию, препятствуя полноте усвоения учебного материала и снижая мотивацию к учёбе.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чётко показывают, что достаточный сон связан с более высокими академическими результатами у подростков.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недосыпа на учебную успеваемость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Национальное исследование учебных достижений, 2023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2" y="366525"/>
            <a:ext cx="3474277" cy="440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2994" y="2608740"/>
            <a:ext cx="1629512" cy="14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Сиеста в Испании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Испании традиционно практикуют дневной отдых — сиесту, которая помогает справиться с жарой и способствует восстановлению сил во второй половине дня.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6570833" y="2608740"/>
            <a:ext cx="1629512" cy="14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сон в Японии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Японии популярна практика инемури — кратковременный сон в общественных местах или на рабочем месте, что воспринимается как проявление усердия и контроля.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967975" y="788319"/>
            <a:ext cx="4765682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традиции сна в мире
</a:t>
            </a:r>
            <a:endParaRPr lang="en-US" sz="2590" dirty="0"/>
          </a:p>
        </p:txBody>
      </p:sp>
      <p:sp>
        <p:nvSpPr>
          <p:cNvPr id="8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3275" y="2418993"/>
            <a:ext cx="8498400" cy="25146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1" y="504900"/>
            <a:ext cx="8305800" cy="16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сна для подростков
</a:t>
            </a:r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и полноценный сон поддерживает здоровье, учёбу и эмоциональное состояние подростков, обеспечивая энергию и устойчивость к стрессу в повседневной жизни.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2026-05-09T21:53:20Z</dcterms:created>
  <dcterms:modified xsi:type="dcterms:W3CDTF">2026-05-09T21:53:20Z</dcterms:modified>
</cp:coreProperties>
</file>