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Представь себя героем книги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самоидентификации подростков через литературных персонажей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зеркало внутреннего мира
</a:t>
            </a:r>
            <a:endParaRPr lang="en-US" sz="2936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подросткам осмыслить эмоциональные переживания, развить эмпатию и формировать личностные ориентиры в период взросления и поисков себя.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литературного героя в английской и мировой традициях
</a:t>
            </a:r>
            <a:endParaRPr lang="en-US" sz="196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представляет собой ключевую фигуру, отражающую идеалы, мораль и культурные реалии своей эпохи через слова, поступки и мысли.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английской литературе герои, такие как Гарри Поттер и Шерлок Холмс, выполняют роль разрешителей конфликтов и символов ценностей своего времени.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формируется не только через действия, но и диалоги, а также внутренние монологи, позволяя глубже понять их мировоззрение.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979" y="1093147"/>
            <a:ext cx="1947693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079" y="1093147"/>
            <a:ext cx="1947693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79" y="1093147"/>
            <a:ext cx="1947693" cy="206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7279" y="1093147"/>
            <a:ext cx="1947693" cy="206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72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Герой-воин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Гарри Поттер воплощает архетип бойца, сражающегося за справедливость, преодолевающего испытания и защищающего близких. Этот образ отражает борьбу и мужество в сложных ситуациях.
</a:t>
            </a:r>
            <a:endParaRPr lang="en-US" sz="1370" dirty="0"/>
          </a:p>
        </p:txBody>
      </p:sp>
      <p:sp>
        <p:nvSpPr>
          <p:cNvPr id="8" name="Text 2"/>
          <p:cNvSpPr txBox="1"/>
          <p:nvPr/>
        </p:nvSpPr>
        <p:spPr>
          <a:xfrm>
            <a:off x="25703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Мудрец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Гэндальф из "Властелина колец" — классический пример мудрого наставника, направляющего героя и обладающего глубокими знаниями и прозорливостью, влияющими на сюжет и развитие других персонажей.
</a:t>
            </a:r>
            <a:endParaRPr lang="en-US" sz="1370" dirty="0"/>
          </a:p>
        </p:txBody>
      </p:sp>
      <p:sp>
        <p:nvSpPr>
          <p:cNvPr id="9" name="Text 3"/>
          <p:cNvSpPr txBox="1"/>
          <p:nvPr/>
        </p:nvSpPr>
        <p:spPr>
          <a:xfrm>
            <a:off x="46534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Искатель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Пип из "Больших надежд" символизирует стремление к самооткрытию и личностному росту через преодоление жизненных трудностей на пути к зрелости.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7365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Бунтарь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Катнисс Эвердин из "Голодных игр" демонстрирует архетип бунтаря, борющегося с системой и социальным неравенством, отражая протест и стремление к свободе.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Архетипы героев в мировой литературе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выбора героя для самоидентификации
</a:t>
            </a:r>
            <a:endParaRPr lang="en-US" sz="253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выбирают героев, отражающих их личные качества или переживания, стремясь найти похожие жизненные ситуации и эмоциональное понимание.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Ценностные ориентиры и психологические особенности в период переходного возраста формируют предпочтения в выборе героев как моделей поведения.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кризисы и ощущение одиночества усиливают поиск подобных героев, воспринимаемых как источники поддержки и примеры для подражания.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социальной поддержки и окружение влияют на то, каким персонажам подросток отдает предпочтение для самоидентификации и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литературные герои среди российских школьников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устойчивый интерес к классике и современной зарубежной литературе среди подростков.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и русские герои одинаково популярны, что свидетельствует о мультикультурном влиянии в формировании интересов.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2022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механизмы идентификации с героями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Самоидентификация с героями позволяет подросткам осознать и проработать внутренние конфликты, способом переработки накопленных эмоций.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Катарсис, возникающий через погружение в сюжет, способствует эмоциональной разгрузке и формированию новых взглядов на мораль и поведение.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сопоставления с героем помогает создать жизненные ориентиры и выработать адаптивные стратегии для преодоления трудностей.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ценностных ориентиров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анализируя поведение героев, учатся понимать разницу между добром и злом, формируя собственные моральные принципы и способность к критической оценке.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принимать решения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морального выбора персонажей помогают читателям оценивать последствия поступков, способствуя развитию ответственности и самостоятельности.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кругозора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разнообразной литературы обогащает представления о жизни, культуре и человеческих отношениях, что способствует формированию многогранного мышления.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чтения на формирование мировоззрения подростков
</a:t>
            </a:r>
            <a:endParaRPr lang="en-US" sz="26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ценности и пути Гарри Поттера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Гарри воплощает мужество, постоянно сталкиваясь с опасностями и проявляя готовность защищать близких вопреки страху.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верность друзьям и стремление к справедливости служат примером для подростков в формировании этических норм и социальных связей.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героя мотивирует преодолевать трудности, развивать чувство ответственности за себя и окружающих, укрепляя личностный рост.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классические героини: Элизабет Беннет
</a:t>
            </a:r>
            <a:endParaRPr lang="en-US" sz="2382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 критическое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Элизабет проявляет самостоятельность и умение оценивать события без предрассудков. Это вдохновляет молодых девушек стремиться к развитию и самоуважению.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Моральная стойкость и отстаивание взглядов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героиня стойко придерживается своих убеждений, несмотря на социальное давление, что побуждает к формированию глубокой внутренней уверенности.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4159" y="1406675"/>
            <a:ext cx="4350432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черт героев разных эпох и стран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черты литературных героев из России, Великобритании и США, показывая, как культурный и исторический контекст формирует их ценности и характер.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отражают дух времени и национальные особенности, влияя на восприятие и самоидентификацию подростков.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РГГУ и Oxford Global Literature Studies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разочарования при чрезмерной идентификации с героями
</a:t>
            </a:r>
            <a:endParaRPr lang="en-US" sz="196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Идеализация литературных персонажей порождает завышенные ожидания, что может вызвать конфликт между реальными возможностями подростка и идеализированным образом героя.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Неспособность соответствовать вымышленным стандартам способствует снижению самооценки и росту внутреннего напряжения, мешая адекватному восприятию себя.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художественной условности помогает избежать разочарований и поддерживает здоровое взаимодействие с литературным материалом и собственной жизненной ситуацией.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Гермиона Грейнджер — пример усердия и знаний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Гермиона олицетворяет стремление к обучению и самосовершенствованию. Её настойчивость и логический ум вдохновляют подростков ценить образование и личный рост.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Джейн Эйр — борьба за достоинство и свободу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характер Джейн символизирует независимость и стойкость перед трудностями. Её история мотивирует девушек стремиться к самоуважению и отстаиванию своих убеждений.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 Певенси — открытость миру и верность друзьям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 воплощает искренность, доброту и смелость. Через её приключения подростки учатся ценить дружбу и доверие, а также расширять представления о мире.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женские героини английской литературы
</a:t>
            </a:r>
            <a:endParaRPr lang="en-US" sz="26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сталкивается с выборами, требующими честности и верности, что формирует у подростка понятие нравственной ответственности.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сострадания и помощи другим помогают развивать эмпатию и понимание важности поддержки окружающих.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последствий решений персонажей учит принимать ответственность за свои поступки и осознавать их влияние.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противоречия в сюжетах способствуют развитию критического мышления и самостоятельной оценки моральных норм.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дилеммы и формирование ценностей
</a:t>
            </a:r>
            <a:endParaRPr lang="en-US" sz="28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принятия образа героя читателем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идентификации с литературным персонажем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Переплетение реального и вымышленного в психике подростков
</a:t>
            </a:r>
            <a:endParaRPr lang="en-US" sz="2376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литературный мир как пространство для экспериментов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позволяет подросткам проживать альтернативные сценарии, расширяя творческий потенциал и самопознание. Это способствует формированию гибкости мышления и внутренней адаптации к жизненным ситуациям.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Размывание границ реальности и вымысла: вызовы и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сопереживание героям может затруднить разграничение фантазии и фактологии, порождая эмоциональные сложности. При этом такое состояние стимулирует развитие эмпатии и глубокого понимания человеческой природы.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2496" y="1531950"/>
            <a:ext cx="394190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книги: результаты школьного анкетирования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психологический опрос, Москва, 2023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опроса московских школьников демонстрируют, что чтение способствует развитию уверенности и социальных навыков, а также формирует открытость и желание применять уроки литературы в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играет важную роль в социально-эмоциональном развитии подростков и формировании жизненных компетенций.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самовосприятия под влиянием чтения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поведения героев помогает подросткам осознать собственные сильные и слабые стороны, поддерживая процесс личностного роста и самоанализ.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себя с героями создаёт мотивацию к изменению и постановке новых целей, стимулируя переосмысление собственного опыта.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процесс способствует развитию зрелого и самостоятельного мировоззрения, основанного на глубоком понимании себя и окружающего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о роли Пипа из 'Больших надежд'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анализируют сложный путь героя и сравнивают его с собственными переживаниями, раскрывая личностные параллели и осмысливая жизненные уроки.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Креативные коллажи 'Я в мире Гарри Поттера'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создают визуальные работы, воплощающие свои качества через персонажей, что способствует развитию творческого мышления и самовыражения.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Диалоги-импровизации по мотивам английских повестей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Разыгрывание сцен помогает погрузиться в мысли и чувства героев, улучшая понимание текста и формируя навыки публичного выступления.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проекты: героизация себя через литературу
</a:t>
            </a:r>
            <a:endParaRPr lang="en-US" sz="26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героя в жизни подростка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с литературными персонажами поддерживает личностное становление, развивая ценности, ответственность и вдохновляя к саморазвитию и поиску смыслов.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2026-05-07T19:30:55Z</dcterms:created>
  <dcterms:modified xsi:type="dcterms:W3CDTF">2026-05-07T19:30:55Z</dcterms:modified>
</cp:coreProperties>
</file>