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проверять буквы в корне и выбирать нужное написание.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в корне: как писать слова без ошибок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часто слышатся нечетко, поэтому именно в них легче всего допустить ошибку. Это правило помогает писать грамотно в диктантах, изложениях и обычных тетрадных работах.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 каждому школьнику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2740452"/>
            <a:ext cx="455400" cy="364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750" y="4237077"/>
            <a:ext cx="452700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989300" cy="13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слова и орфограмма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35150" y="2511463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объединяет родственные слова и хранит их основное значение. Если в корне меняется буква, может измениться или исказиться смысл всего слова.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1535150" y="4052277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— это место, где написание нужно проверить по правилу или словарю. Безударная гласная в корне часто становится такой трудной позицией.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ударением звук отчётливее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ударением гласный произносится ясно и долго, поэтому его легче услышать и написать. В словах с ударением буква обычно определяется без затруднений.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ударения звук ослабевает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ударения гласный звучит слабее и может напоминать другой звук. Поэтому в словах гора, трава, письмо и весна нельзя полагаться только на слух.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ударения гласная слышится неясно
</a:t>
            </a:r>
            <a:endParaRPr lang="en-US" sz="31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безударную гласную в корне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проверке орфограммы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подходят родственные слова или формы того же слова, если корень сохраняет значение. Например: река — реки, гора — горы, лесной — лес.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просто услышать похожий звук, а именно подобрать слово с тем же корнем. Тогда написание подтверждается правилом, а не догадкой.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Проверяемая гласная пишется так же, как в проверочном слове, где она стоит под ударением. Так легко проверить пары вода — воды и трава — травы.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безударные гласные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паре ударение падает на нужную гласную и делает её заметной.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показывают один принцип: проверочное слово помогает услышать корень и выбрать верную букву.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«Правописание безударных гласных в корне»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подбора проверочных слов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«Правописание безударных гласных в корне»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и непроверяемые слова: краткий обзор
</a:t>
            </a:r>
            <a:endParaRPr lang="en-US" sz="3072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где работает проверка ударением, а где нужно запоминание.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проверяются ударением, другие требуют словаря. Значит, способ выбора буквы зависит от типа орфограммы.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безударную гласную нельзя подтвердить однокоренным словом. Тогда написание нужно запомнить и сверить со словарём.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словам относятся, например, молоко, собака, карандаш, корабль и апельсин. У них нет удобной проверочной формы с нужным ударением.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подобрать похожее слово по звучанию здесь не помогает. Важно помнить: похожесть звуков не означает родство по корню.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относится к словарным, его лучше выучить заранее. Тогда ошибка не появится ни в диктанте, ни в обычной тетради.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Непроверяемые безударные гласные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98672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4344" y="2982825"/>
            <a:ext cx="197925" cy="22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чередованием в корне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511450" y="3536725"/>
            <a:ext cx="53628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корнях лаг/лож, раст/ращ/рос, бер/бир, гар/гор написание зависит не от ударения, а от условия. Поэтому обычная проверка здесь не работает.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66275" y="284295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правило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414050" y="3536725"/>
            <a:ext cx="52806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росток, выращивать, собирать, загорелый пишутся по правилу чередования. Чтобы не ошибиться, нужно знать условие выбора буквы, а не искать проверочное слово.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7068875" y="284295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запоминание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Часто берут слово, которое похоже по звучанию, но не связано по смыслу и корню. Тогда проверка не работает, а буква выбирается наугад.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одна ошибка — смешивать проверяемые, словарные слова и корни с чередованием. Сначала нужно определить тип орфограммы, а уже потом выбирать способ проверки.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правильное проверочное слово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безударную гласную только тогда, когда есть родственное слово или форма с ударением на нужном корне.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безударной позиции особенно важно внимательно читать слово по составу, а не только по звучанию.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ошибку вызывают о, а и е; значит, именно их нужно проверять в первую очередь.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обобщение по теме «Правописание безударных гласных в корне»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гласные чаще требуют проверки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Однокоренные слова объединяет общий корень и близкое значение. Именно поэтому они помогают услышать нужную гласную и выбрать правильную букву в корне.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проверки подходят формы и родственные слова, где ударение падает на сомнительную гласную. Например: вода — воды, трава — травы, река — реки.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слово только похоже по звучанию, но не связано по смыслу, оно не поможет. Проверочное слово должно относиться к той же смысловой группе.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 этой причине лес, лесной, перелесок считаются полезными для проверки, а случайно похожие слова без общего корня — нет.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как помощники в проверке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орфографический минимум по теме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 для запоминания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нужно запоминать: их написание не проверяется ударением.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проверочного слова нет, нужно обращаться к словарю и удерживать написание в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письма на уроке и в тетради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выделите корень и определите, какая гласная находится без ударения. Это помогает понять, что именно нужно проверять.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Выбрать способ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Подберите родственное слово, если оно есть. Если слово словарное или с чередованием, сразу используйте нужное правило или словарь.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Записать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Напишите слово после проверки и сравнения корня. Следите за трудными случаями: гор/гар, раст/ращ/рос, бер/бир, лаг/лож.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Перечитать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ещё раз прочитайте предложение или упражнение. Так легче заметить пропуск, ошибку и исправить написание вовремя.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удобно сравнивать исходное слово и проверочную форму, чтобы видеть, где ударение делает гласную отчётливой.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ударение переносится на корень, нужная буква слышится яснее и её легче выбрать без ошибки.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учебных примеров по орфограмме «безударная гласная в корне»
</a:t>
            </a:r>
            <a:endParaRPr lang="en-US" sz="1092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 примерах с ударением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50" y="2325000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3740714"/>
            <a:ext cx="419400" cy="335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0" y="5104049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 другими правилами русского языка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безударную гласную, нужно уметь находить корень, приставку и суффикс. Это развивает внимательность к составу слова и помогает не путать орфограммы.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родственных слов учит замечать общую часть и общее значение. Этот навык нужен не только для проверки гласных, но и для работы с другими словарными задачами.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 видит строение слова, тем меньше ошибок в диктантах и сочинениях. Понимание морфем делает письмо осознанным, а не случайным.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Разделите слова на три группы: проверяемые, непроверяемые и с чередованием. Подойдут слова молоко, росток, собака, загореть, трава, берёза.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Составьте три собственных примера с безударной гласной в корне. Проверьте каждое слово и подпишите, каким способом вы выбрали букву.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Вставьте пропущенную букву и объясните выбор: тр.ва, б.рёза, р.кa. После этого подберите проверочное слово и проверьте, слышна ли гласная под ударением.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Мини-задания для закрепления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сначала находят корень, затем проверяют безударную гласную ударением, словарём или правилом чередования. Такой алгоритм делает письмо уверенным и точным.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пишем без ошибок в корне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2026-05-22T15:10:06Z</dcterms:created>
  <dcterms:modified xsi:type="dcterms:W3CDTF">2026-05-22T15:10:06Z</dcterms:modified>
</cp:coreProperties>
</file>