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Грин: писатель мечты, моря и надежды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подаривший читателям мир, где мечта сильнее обстоятельств.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эпоха сформировала писателя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жил в тревожное время перемен, войн и поисков новых идей. На фоне реализма и символизма он создал свой романтический мир, где важнее всего выбор человека, вера и внутреннее достоинство.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Степанович Гриневский родился в 1880 году в Слободском уезде Вятской губернии. Его семья жила скромно, а ранние годы прошли в постоянной нужде.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писателя был поляком и участвовал в восстании 1863 года, а мать происходила из русской семьи. Такое происхождение и провинциальная среда повлияли на его восприятие мира.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Грин был замкнутым, упрямым и очень мечтательным. Одиночество, бедность и трудности учёбы позже стали важными впечатлениями, которые отразились в его книгах.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Юность: побеги, работа, поиск себя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скитания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рано ушёл из дома и долго не мог найти своё место. Он менял города и занятия, жил в дороге и часто оказывался в трудных условиях. Это научило его наблюдать людей и понимать их характеры.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ставший литературой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Порт, поездка, корабль и дальний берег стали для него не просто воспоминаниями, а важными образами будущей прозы. Благодаря реальному опыту его романтика выглядела живой и убедительной.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деятельность и ссылка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1900-х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включился в революционные кружки и стал участвовать в опасной подпольной деятельности. За это его несколько раз арестовывали и держали под надзором.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ссылки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Пережитые тюрьма и контроль власти укрепили в нём мысль о внутренней свободе. Даже в тяжёлых обстоятельствах человек, по Грину, может сохранить достоинство.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 год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отправили в ссылку. Ограничения и зависимость от властей усилили в его творчестве тему несвободы и человеческого сопротивления.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Дебют под псевдонимом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Печататься Грин начал в 1906 году под именем А. С. Грин. Это позволило ему войти в литературу как самостоятельному автору с уже узнаваемой интонацией.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дорожные мотивы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рассказах сразу появились море, путь, дальние города и испытания. Эти образы делали повествование напряжённым и открывали простор для мечты.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и приключение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избегал обычного бытового описания. Его больше интересовали необычная ситуация, загадка и то, как герой ведёт себя в решающий момент.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в его прозе важным было не только событие, но и поступок человека. Герой у Грина раскрывается через честность, смелость и верность себе.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А. Грина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Грина часто переплетаются: мечта ведёт героя к действию, а путь проверяет его характер.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тема — мечта, но она всегда связана с поступком, ответственностью и верностью идеалу.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А. Грина по материалам школьного обзора творчества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«Алые паруса» как главная книга о чуде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 с детства верит, что однажды за ней придёт корабль с алыми парусами. Её ожидание выглядит наивным только снаружи: внутри оно основано на надежде и стойкости.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Грэй не просто мечтает, а действует. Он сам создаёт чудо, выбирая добро и решимость вместо равнодушия, поэтому история звучит как рассказ о силе поступка.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нет волшебников и заклинаний. Чудо рождается из человеческого участия, а значит, оно доступно тому, кто умеет верить и помогать другому.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Алые паруса стали символом мечты для многих поколений читателей. Этот образ напоминает, что светлое будущее начинается с внутренней верности своему идеалу.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Гринландия: страна, которой нет на карте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моря, где всё начинается с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Грина приморский город часто выглядит как место, где человек впервые решается изменить свою судьбу. Узкие улицы, причалы и корабли создают ощущение ожидания. Здесь мечта кажется близкой, потому что за горизонтом уже начинается путь.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Бухта, в которой слышен шорох парусов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Гринландия наполнена морским воздухом, светом и движением. Бухты, корабли и далёкие берега помогают писателю показать красоту риска и верность слову. Даже тишина в этом мире выглядит не пустой, а полной скрытого смысла.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где важны честь и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Вымышленный мир Грина похож на карту нравственных выборов. В нём особенно заметны честь, смелость и уважение к чужой мечте. Именно поэтому Гринландия запоминается как страна, где человек может оставаться свободным даже в трудный час.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А. Грина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Грина показывают, как по-разному может звучать одна и та же тема мечты.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писателя важнее всего не событие само по себе, а характер героя и его способность сохранить достоинство.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Публикационные даты и школьный литературный обзор произведений А. Грина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 писателя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Грина очень образный: он строит фразы так, чтобы читатель не просто понимал событие, а видел его, словно кадр из фильма, и чувствовал настроение сцены.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любит яркие детали — цвет, блеск, движение, необычные названия, морской ветер, свет и даль. Эти повторяющиеся образы делают его прозу легко узнаваемой.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Грина важна музыка фразы: ритм, плавность и мягкие повторы создают ощущение ожидания чуда, тайны и внутренней надежды на лучшее.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сюжета у А. Грина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логика развития действия во многих произведениях писателя: от повседневности к выбору, который меняет судьбу героя.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Грина и их характеры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часто показывает человека, который внешне кажется одиноким или неустроенным, но внутри сохраняет стойкость, достоинство и веру в собственные силы.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нередко бедны, странствуют или живут в ожидании перемен, однако не теряют надежды и умеют выдерживать трудные испытания без жалости к себе.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героев особенно заметны капитаны, моряки, путешественники, артисты и мечтатели — люди, для которых свобода, честь и верность слову важнее удобства.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характеры раскрываются через поступок: герой Грина становится настоящим тогда, когда выбирает смелость, не предаёт идеал и отвечает за своё решение.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героев: Ассоль и Грэй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 хранит ожидание чуда, а Грэй превращает мечту в поступок; их образы дополняют друг друга и создают единый смысл повести.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у Грина мечта не пассивна: она требует и внутренней верности, и действия, меняющего жизнь.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Грин, повесть «Алые паруса»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напоминает, что автор светлых и романтических книг сам прожил тяжёлую жизнь, полную бедности, болезней и творческих трудностей.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С. Грине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смерти Александра Грина в Старом Крыму.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700" y="140555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0700" y="3057425"/>
            <a:ext cx="205500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700" y="1405550"/>
            <a:ext cx="205500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Грина читают подростки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читаются как история пути: в них есть море, дороги, опасность и ожидание перемен, поэтому сюжет сразу захватывает внимание.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как цель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показывает, что мечта не пустая фантазия, а ориентир, который помогает человеку не сдаваться и двигаться вперёд даже в трудные дни.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дружба и верность у Грина показаны ясно и искренне, без лишней сложности, поэтому подросткам легко сопереживать героям.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сложных обстоятельствах его герои стараются оставаться честными, не унижаться и не предавать себя, что особенно важно для юного читателя.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постоянно принимают решения сами, а не плывут по течению; это помогает увидеть, как характер связан с ответственностью.
</a:t>
            </a:r>
            <a:endParaRPr lang="en-US" sz="10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Грина, важные и сегодня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эти темы понятны не только по книгам, но и по жизни: они связаны с дружбой, самостоятельностью и личной ответственностью.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темы — мечта, надежда и выбор: именно они делают прозу Грина близкой читателю любого поколения.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ключевых мотивов творчества А. С. Грина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Грине сохраняется в названиях улиц, библиотек, музеев и литературных премий. Его книги продолжают читать, потому что в них есть ясный нравственный смысл и яркий образный мир.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вспоминают «Алые паруса»: эта повесть стала не только литературным символом, но и знаком надежды, который узнают школьники, учителя и взрослые читатели.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творчества Грина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его книгах возникает тогда, когда герой не сдаётся перед страхом и несправедливостью, а выбирает смелость, честность и верность себе.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произведения Грина учат не уходить от жизни, а менять её силой характера, любви и надежды, которые поддерживают человека в трудную минуту.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у Грина всегда связана не с пустым ожиданием, а с внутренней работой человека: нужно верить, сохранять достоинство и быть готовым к действию.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Грин: писатель, который учит верить в невозможное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А. Грина напоминает, что мечта становится реальностью, когда человек сохраняет веру, честь и готовность действовать. Именно поэтому его книги остаются живыми и нужными.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2026-05-23T04:33:52Z</dcterms:created>
  <dcterms:modified xsi:type="dcterms:W3CDTF">2026-05-23T04:33:52Z</dcterms:modified>
</cp:coreProperties>
</file>