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jpe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писать благодарственные письма?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благодарности поддерживает дружбу и учит выражать признательность письменно.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благодарственных писем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благодарственных писем восходят к древним цивилизациям, где они выражали уважение. В Средние века письма укрепляли связи среди знати. Сегодня они важны в повседневном и официальном общении.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благодарственное письмо?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Благодарственное письмо — это письменное выражение признательности за конкретное действие, подарок или поддержку, направленное конкретному человеку.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включает точное указание причины благодарности, что подчеркивает внимание к деталям и искренность автора.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письмо вызывает положительные эмоции, укрепляет взаимоотношения и показывает уважение к адресату.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стоит писать благодарственное письмо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получения поддержки или помощи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письма после того, как кто-то помог или поддержал, усиливает чувство признательности и укрепляет дружеские отношения между людьми.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случаю праздников и значимых событий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благодарности, отправленное после праздника или особого события, служит выражением уважения и сохранением теплых воспоминаний.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успешного совместного проекта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Выражая благодарность за сотрудничество и вклад, письмо помогает поддерживать хорошие отношения и мотивирует к будущим совместным достижениям.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можно написать благодарность?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Учителям — за интересные уроки, поддержку и помощь во внеурочной деятельности, что помогает в учебе и развитии.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Одноклассникам — за сотрудничество в учебных проектах и совместную работу, создающую дружелюбную атмосферу.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Друзьям — за верность, поддержку в трудные моменты и совместные радостные события, укрепляющие дружбу.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Родственникам или наставникам — за заботу, ценные советы и пример, вдохновляющий на правильные поступки.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письма важнее сообщений в мессенджерах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воспринимается как более личный и осознанный жест, подчеркивающий уважение к получателю.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Продуманность слов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автор может тщательно выбрать слова, выражая благодарность глубже и содержательнее, чем в быстром сообщении.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Памятная ценность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сохраняется дольше, его можно перечитывать, что усиливает положительный эффект благодарности.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благодарственного письма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письма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начинается с обращения к адресату, затем идет выражение благодарности с конкретным указанием причины и подробностями ситуации. Завершение включает пожелания и подпись.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стилю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должен быть теплым и искренним, избегать сухих формальностей. Важно сохранять эмоциональную выразительность, чтобы письмо звучало естественно и дружелюбно.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320" y="1175216"/>
            <a:ext cx="4465259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 письменная благодарность: сравнительный анализ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благодарности показывает отличия по спонтанности и долговечности, что влияет на выбор способа в зависимости от ситуации.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благодарность подходит для быстрого выражения чувств, письмо — для глубокого и долгого запоминания.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школьников,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письма для подростков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использовать искренний и доброжелательный язык, избегая формальных клише и шаблонных фраз, чтобы письмо звучало лично и тепло.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следует использовать сленг, сарказм или жаргон, чтобы сохранить позитивный и деликатный тон сообщения.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должно быть уважительным, при этом не слишком официальным — лучше выбирать простые, понятные слова и выражения.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написания благодарственного письма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создания искреннего и понятного послания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удачного письма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благодарственное письмо начинается с обращения по имени, чтобы сделать общение личным и тёплым. Далее автор конкретно описывает причину благодарности, подчеркивая значимость поступка для себя.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завершении письма важно добавить пожелания и выразить надежду на продолжение дружбы. Личная подпись придаёт письму искренность и эмоциональную близость.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написании благодарственного письма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обращения к конкретному адресату делает письмо безличным и снижает эмоциональный эффект признательности, делая текст менее значимым.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проверки орфографии и грамматики, а также спешка при написании приводят к ошибкам, которые могут задеть адресата и испортить впечатление о благодарности.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использование шаблонных фраз и банальностей заставляет письмо казаться формальным и неискренним, что уменьшает его ценность.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 общий текст без конкретных примеров лишает письмо уникальности и похож на шаблон, что ослабляет впечатление и искренность.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02" y="2679600"/>
            <a:ext cx="1929397" cy="2077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6127" y="2679600"/>
            <a:ext cx="1929397" cy="20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9302" y="2679600"/>
            <a:ext cx="1929397" cy="2077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3302" y="2679600"/>
            <a:ext cx="1929397" cy="2077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форматы выражения благодарности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45032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письма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45032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быстрый и доступный способ выразить признательность, который можно оформить с помощью красивого шаблона и отправить моментально через Интернет.
</a:t>
            </a:r>
            <a:endParaRPr lang="en-US" sz="700" dirty="0"/>
          </a:p>
        </p:txBody>
      </p:sp>
      <p:sp>
        <p:nvSpPr>
          <p:cNvPr id="19" name="Text 4"/>
          <p:cNvSpPr txBox="1"/>
          <p:nvPr/>
        </p:nvSpPr>
        <p:spPr>
          <a:xfrm>
            <a:off x="2572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Стилизованные открытки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2572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открытки с оригинальным дизайном создают атмосферу праздника и служат памятным подарком, особенно если дополнить их личным посланием.
</a:t>
            </a:r>
            <a:endParaRPr lang="en-US" sz="700" dirty="0"/>
          </a:p>
        </p:txBody>
      </p:sp>
      <p:sp>
        <p:nvSpPr>
          <p:cNvPr id="21" name="Text 6"/>
          <p:cNvSpPr txBox="1"/>
          <p:nvPr/>
        </p:nvSpPr>
        <p:spPr>
          <a:xfrm>
            <a:off x="4696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Видео-послания
</a:t>
            </a:r>
            <a:endParaRPr lang="en-US" sz="1000" dirty="0"/>
          </a:p>
        </p:txBody>
      </p:sp>
      <p:sp>
        <p:nvSpPr>
          <p:cNvPr id="22" name="Text 7"/>
          <p:cNvSpPr txBox="1"/>
          <p:nvPr/>
        </p:nvSpPr>
        <p:spPr>
          <a:xfrm>
            <a:off x="4696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Видеообращения позволяют передать эмоции живо и искренне, визуализируя благодарность через мимику и голос, что делает их очень личными.
</a:t>
            </a:r>
            <a:endParaRPr lang="en-US" sz="700" dirty="0"/>
          </a:p>
        </p:txBody>
      </p:sp>
      <p:sp>
        <p:nvSpPr>
          <p:cNvPr id="23" name="Text 8"/>
          <p:cNvSpPr txBox="1"/>
          <p:nvPr/>
        </p:nvSpPr>
        <p:spPr>
          <a:xfrm>
            <a:off x="6820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Аудио-сообщения
</a:t>
            </a:r>
            <a:endParaRPr lang="en-US" sz="1000" dirty="0"/>
          </a:p>
        </p:txBody>
      </p:sp>
      <p:sp>
        <p:nvSpPr>
          <p:cNvPr id="24" name="Text 9"/>
          <p:cNvSpPr txBox="1"/>
          <p:nvPr/>
        </p:nvSpPr>
        <p:spPr>
          <a:xfrm>
            <a:off x="6820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аудиосообщения — это вариант выразить благодарность словами, передать настроение и теплые чувства без необходимости писать текст.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написания писем благодарности среди подростков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Наблюдается, что значительная часть подростков проявляет благодарность регулярно, а менее активные в письмах чаще обходятся без них вовсе.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написание благодарственных писем остаётся важной традицией для большинства школьников, поддерживая социальные связи.
</a:t>
            </a:r>
            <a:endParaRPr lang="en-US" sz="1591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школьников 9 класса,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пишущего благодарность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развивать навыки письменного общения, учит уважительно и чётко выражать эмоции и мысли, что важно для личностного роста.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написания писем снижает уровень тревожности и укрепляет отношения с одноклассниками, друзьями и родственниками.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значимости благодарности способствует развитию эмоционального интеллекта и формированию позитивного отношения к окружающему миру.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эффект благодарности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выражение благодарности способствует повышению доверия и поддержки в коллективе, что улучшает общую атмосферу и взаимодействие.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проявление признательности помогает человеку стать более открытым, устойчивым к стрессам и улучшает качество межличностных отношений.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благодарственного письма на получателя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Получатель чувствует важность своего вклада и повышает самооценку, что стимулирует дальнейшую помощь и позитивное поведение.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Получатель ассоциирует отправителя с положительными переживаниями и доброжелательностью, что улучшает взаимопонимание.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письма мотивируют продолжать добрые дела и укрепляют желание поддерживать дружеские или рабочие отношения.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о подобных письмах способствуют укреплению доверия и формированию долгосрочных союзов между людьми.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оформлению письма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чистую и аккуратную бумагу или открытку, чтобы письмо выглядело привлекательно и вызывало положительные эмоции у адресата.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грамотностью и четкостью почерка, не забывайте придерживаться логической структуры письма и избегайте излишней официальности.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личные штрихи — рисунки, украшения или памятные детали — для создания уникального и запоминающегося послания.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03" y="1784025"/>
            <a:ext cx="483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784025"/>
            <a:ext cx="552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784025"/>
            <a:ext cx="552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для вдохновения при написании письма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литературы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 эпизоды из книг о дружбе и поддержке помогут точно и красиво выразить свои чувства в письме.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из семейного опыта или памятные моменты из жизни помогут добавить теплоту и искренность в ваше письмо.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Моменты из фильмов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Сцены, отражающие дружбу и благодарность, могут служить ярким примером слов и эмоций для вдохновения.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ценность благодарственных писем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благодарности не только укрепляют отношения, но и способствуют личностному развитию, создавая культуру уважения и доброжелательности в обществе.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2026-05-07T04:59:29Z</dcterms:created>
  <dcterms:modified xsi:type="dcterms:W3CDTF">2026-05-07T04:59:29Z</dcterms:modified>
</cp:coreProperties>
</file>