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почему болит живот и что делать спокойно и правильно.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болит живот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может заболеть дома, в школе или после еды, и не всегда понятно почему. Если вовремя заметить, где болит и что ещё случилось, взрослым легче помочь.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боль в животе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238" y="1648250"/>
            <a:ext cx="62167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ощущаться боль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боль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появляется резко и может сильно испугать. Ребёнок обычно сразу чувствует, что ему нужно остановиться, сесть и позвать взрослого, чтобы не оставаться с болью одному.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вместе с болью появляются урчание, тошнота, вздутие или чувство тяжести. Эти сигналы не стоит игнорировать: они помогают лучше понять, что происходит с организмом.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Схваткообразная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приходит волнами: то слабее, то сильнее. Она может мешать спокойно сидеть, а взрослым помогает понять, что живот реагирует не постоянно, а с перерывами.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 болит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может болеть вокруг пупка, сверху, справа, слева или внизу. Место боли важно, потому что оно подсказывает взрослым, на что обратить внимание в первую очередь.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Тянущая или распирающая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живот кажется тяжёлым, будто внутри стало тесно. Часто это связано с газами, перееданием или запором, и ребёнку хочется меньше бегать и больше отдыхать.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не появляется просто так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живот нередко болит из-за голода, слишком большой порции или тяжёлой еды. Иногда причина — газы, запор или волнение перед делами и новыми событиями.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 повторяется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может возникнуть после бега, долгого сидения или на фоне простуды. Если она возвращается снова и снова, это уже повод поговорить со взрослым и не откладывать осмотр.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шаги, если заболел живот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ребёнка: сначала остановиться, потом спокойно сообщить взрослому и вместе оценить признаки.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рассказать взрослому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скажи, когда именно началась боль и где она чувствуется сильнее всего. Эти две подсказки очень помогают понять, насколько ситуация срочная.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вспомни, что ты ел, не было ли удара в живот и как сейчас работает кишечник. Даже маленькая деталь иногда оказывается самой важной.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сообщи о температуре, тошноте, рвоте, слабости и изменениях стула. Чем точнее рассказ, тем быстрее взрослый выберет правильный шаг.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 связана с едой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переедания живот может стать тяжёлым, будто в нём поселился маленький воздушный шарик. Иногда помогают отдых и тёплая вода, если взрослый разрешил.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появляется после каждого приёма пищи, это уже не случайность. Тогда ребёнка должен осмотреть врач, чтобы понять причину и подобрать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 реагирует на волнение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контрольной, выступлением или ссорой ребёнок может начать переживать, и живот тут же подаёт сигнал.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напрягаются, дыхание становится чаще, а живот может ныть или скручиваться, как будто он тоже волнуется.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успокоения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посидеть спокойно, подышать и поговорить со взрослым, боль нередко уменьшается сама и уже не мешает играть.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стул и тяжёлый живот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живот стал тугим и будто надутым. Стул долго не приходил, а потом оказался твёрдым и болезненным, поэтому девочка ходила осторожно и не хотела есть. Вода, движение и обычный режим дня помогли ей почувствовать себя лучше.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хмурится за столом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ел мало и ворчал, потому что живот ныл уже второй день. Ему было трудно радоваться даже любимому супу, а поход в туалет вызывал неприятные ощущения. Взрослые заметили это и решили не откладывать помощь.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терпение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запор появляется, если в еде мало полезной клетчатки и воды. Тогда помогают овощи, фрукты, активные игры и спокойный режим. Если запор долго не проходит, нужен врач, чтобы не терпеть лишний раз.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запор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при которых нельзя ждать: ребёнка должен осмотреть врач как можно скорее.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дома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остановитесь, сядьте или лягте спокойно и попросите взрослого быть рядом: лишние движения и бег только мешают понять, что происходит.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 маленькими глотками. Если не тошнит, можно съесть что‑то лёгкое: сухарик, кашу, банан или немного супа, без спешки.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следит за температурой, самочувствием и тем, не усиливается ли боль. Так легче заметить, становится ли ребёнку лучше или хуже.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 без взрослого и врача не принимают. Даже «обычное» лекарство может не подойти, если причина боли ещё не ясна.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нельзя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терпеть сильную боль молча, бегать через силу, играть, если становится хуже, или заедать всё сладким. Животу от этого не станет легче, а взрослым труднее помочь.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греть живот при высокой температуре, пить таблетки без взрослых и искать диагноз в интернете. Лучше сохранять спокойствие, сообщить о боли и дождаться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сильно держится справа внизу живота, стала резкой или всё время усиливается, ребёнка должен осмотреть врач в тот же день.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рвота, высокая температура, кровь в рвоте или стуле — это не «просто животик капризничает», а серьёзный повод для срочной помощи.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твёрдый живот, бледность, сильная слабость или боль после удара в живот требуют немедленного внимания взрослого и врача без ожидания.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из-за боли ребёнок не может нормально ходить, стоять или распрямиться, нужно срочно обратиться за медицинской помощью.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337" y="2278623"/>
            <a:ext cx="35962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взрослый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спрашивает, где болит, когда началось недомогание и что было перед ним. Чем точнее ответы, тем легче понять, как помочь.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измеряет температуру, смотрит, нет ли бледности, слабости, рвоты или других признаков. Это помогает вовремя заметить, что ситуация меняется.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взрослый успокаивает ребёнка. Тревога быстро передаётся, а ровный голос и поддержка помогают не пугаться ещё сильнее.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настораживают, взрослый не ждёт «авось пройдёт», а обращается к врачу. Быстрое решение часто важнее долгих догадок.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поговорить о боли с взрослым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разговора помогает быстрее понять причину боли и выбрать безопасные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живот каждый день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чистую воду, спите достаточно и больше двигайтесь. Эти простые привычки помогают пищеварению и уменьшают риск запора и тяжести после еды.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Ешьте регулярно и не пропускайте завтрак: животу проще работать, когда он не ждёт еду весь день, как голодный сторож у холодильника.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Ешьте спокойно, не спешите и не переедайте сладкого. Когда ребёнок жуёт не на бегу, животу легче справиться с пищей без лишних капризов.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мыть руки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грязных руках остаются микробы, которые легко попадают в рот и могут вызвать боль в животе, рвоту или понос. Поэтому мытьё рук — не формальность, а защита.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моют перед едой, после туалета, после улицы и после игр с животными. Мыло и тёплая вода смывают грязь лучше всего и помогают не знакомиться с микробами.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меры часто помогают — отдых, вода и спокойная обстановка.
</a:t>
            </a:r>
            <a:endParaRPr lang="en-US" sz="2179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 связана с лёгким голодом, небольшим перееданием, газами или волнением, она нередко уменьшается после трёх простых мер.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«Если болит живот»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ежедневный план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действий помогает ребёнку не растеряться при боли в животе.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животе может быстро пройти, а может оказаться знаком болезни. Самое важное — не молчать, позвать взрослого и вовремя заметить тревожные признаки.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2026-05-21T08:45:46Z</dcterms:created>
  <dcterms:modified xsi:type="dcterms:W3CDTF">2026-05-21T08:45:46Z</dcterms:modified>
</cp:coreProperties>
</file>