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стал мировым языком?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науки, интернета, путешествий и общения во всём мире.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«мировой язык»?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язык нужен людям из разных стран для общения, учёбы, бизнеса и путешествий. Его важность определяется не только числом носителей, но и тем, где и как часто его используют.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распространился по миру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века: начало расширения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переносит английский в Северную Америку, Индию, Африку и Австралию. Язык входит в управление, торговлю, школу и армию.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международная роль сохраняется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ослабления империи английский уже широко распространён. Он остаётся важным языком межстранового общения и постепенно усиливает свой статус.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язык нескольких континентов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закрепляется в больших колониях и на морских путях. Он становится удобным средством связи между людьми из разных частей империи.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людей используют английский язык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используют английский не с детства, а как изучаемый язык для общения и учёбы.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сила английского основана прежде всего на его практической полезности и огромном числе изучающих.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Ethnologue и British Council, 2023–2024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влияние США усилило английский?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которое смотрит весь мир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американское кино стало очень заметным в разных странах. Голливудские фильмы и сериалы сделали английские слова и интонации привычными для миллионов зрителей, даже тех, кто сам не говорит на этом языке.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технологии и 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Популярная музыка, крупные технологические компании и известные университеты укрепили престиж английского. Через песни, программы и научные идеи язык всё чаще входил в повседневную жизнь подростков и взрослых по всему миру.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культура как ежедневный фон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влияние США видно не только в культуре, но и в образовании и технологиях. Английский стал языком брендов, сайтов, учебных курсов и научных центров, которые задают тон международному общению.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науке и образовании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статьи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исследования публикуются на английском, чтобы учёные из разных стран могли быстро читать результаты и ссылаться на них без долгого перевода.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международных встречах английский помогает участникам обсуждать проекты, задавать вопросы и обмениваться идеями, даже если они говорят на разных родных языках.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 курсы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современных учебных материалов выходит на английском языке. Это облегчает доступ к новым темам и помогает учиться по одинаковым источникам.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вузах английский нужен для лекций, стажировок и обменов. Он открывает доступ к программам, где учатся студенты из разных 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нужен чаще всего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встречается в самых разных сферах жизни и помогает людям понимать друг друга в общих ситуациях.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сферах английский работает как общий инструмент связи, когда люди не говорят на одном родном языке.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образовательные и языковые материалы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стал языком международного общения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исторические, экономические и технологические факторы усиливали друг друга.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сайты, программы и инструкции часто были на английском, поэтому язык стал привычным для цифровой среды.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интернета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десятилетие английский особенно прочно закрепился в раннем интернете.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интернете: изменения со временем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интернета усиливались и другие языки, но английский долго оставался главным для технологий и международных сервисов.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стал многоязычным, однако английский сохранил ведущую роль благодаря раннему старту и широкому использованию.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общего тренда многоязычия интернета по данным отраслевых обзоров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кино, музыке и играх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сериалы и песни на английском часто становятся известными по всему миру почти одновременно с выходом. Переводы появляются позже, поэтому оригинал раньше попадает к зрителям и слушателям.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начинают узнавать английские слова через YouTube, видеоигры и музыку. Так язык усваивается естественно: через любимые сюжеты, повторяющиеся фразы и знакомые названия.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Англоязычная культура создаёт общий фон для общения людей из разных стран. Когда одни и те же фильмы, треки и игры популярны везде, английский становится понятным мостом между ними.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изучают в школе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Нужен для учёбы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 учебники, искать сведения в интернете и понимать материалы по разным предметам. Он открывает доступ к курсам и заданиям, которых нет на родном языке.
</a:t>
            </a:r>
            <a:endParaRPr lang="en-US" sz="1385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Полезен в поездках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аэропорту, отеле или магазине английский помогает спросить дорогу, прочитать объявление и понять меню. Это делает путешествия спокойнее и удобнее даже в незнакомой стране.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Пригодится в 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профессиях нужно писать письма, читать инструкции и общаться с людьми из других стран. Чем раньше школьник начинает учить английский, тем увереннее он использует его позже.
</a:t>
            </a:r>
            <a:endParaRPr lang="en-US" sz="1377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Помогает в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встречаются в приложениях, на сайтах и в новостях. Поэтому знание языка облегчает использование современных сервисов и помогает быстрее понимать информацию вокруг.
</a:t>
            </a:r>
            <a:endParaRPr lang="en-US" sz="13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другие крупные языки мира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языки отличаются не только числом носителей, но и сферой международного применения.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выделяется прежде всего широтой использования между странами, а не только числом носителей.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международным языковым и образовательным материалам; данные округлены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легко приспосабливается к новым словам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охотно принимает слова из других языков, поэтому быстро расширяет словарь. Это помогает ему описывать новые предметы, явления и культурные привычки без долгого ожидания.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 наукой и культурой, поэтому остаётся понятным для разных стран. Короткие и удобные английские слова легко использовать в общении, учебе и цифровой среде.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термины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новые устройства и программы, именно английский чаще всего становится языком их описания. Слова вроде computer или internet сразу входят в повседневную речь по всему миру.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знания английского для школьника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особенно полезен там, где важны быстрый доступ к информации и общение с людьми из разных стран.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язык даёт в поездках, учёбе и интернете, то есть в самых частых ситуациях жизни школьника.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«Английский язык в повседневной жизни», без конкретных статистических данных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мирового языка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языки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общаться между странами, но не заменяет родной язык. Именно на родном языке люди чаще говорят дома, читают сказки и знакомятся с культурой своей страны.
</a:t>
            </a:r>
            <a:endParaRPr lang="en-US" sz="1442" dirty="0"/>
          </a:p>
        </p:txBody>
      </p:sp>
      <p:sp>
        <p:nvSpPr>
          <p:cNvPr id="8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рядом с английским продолжают жить национальные и региональные языки. Они используются в школе, средствах массовой информации и повседневном общении, сохраняя местную самобытность.
</a:t>
            </a:r>
            <a:endParaRPr lang="en-US" sz="1442" dirty="0"/>
          </a:p>
        </p:txBody>
      </p:sp>
      <p:sp>
        <p:nvSpPr>
          <p:cNvPr id="9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помогают, но не отменяют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Переводчики и словари упрощают понимание текстов, однако не могут полностью заменить знание языков. Разнообразие языков остаётся ценным, потому что сохраняет историю и культурные традиции народов.
</a:t>
            </a:r>
            <a:endParaRPr lang="en-US" sz="13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входит в жизнь школьника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язык постепенно становится полезным в реальных ситуациях.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вокруг нас каждый день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к смартфонам, меню приложений и настройки часто пишутся на английском. Поэтому даже без урока языка школьник регулярно встречает знакомые слова и учится понимать их значение.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аэропортах, на вокзалах и в отелях английский помогает ориентироваться быстрее. Он часто встречается на табло, вывесках, билетах и в объявлениях для пассажиров.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бренды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упаковке товаров, в названиях компаний и в рекламе английские слова используются очень часто. Это делает язык заметной частью повседневной городской среды и международной торговли.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мирового статуса английского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XVII–XIX века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распространила английский язык на разные континенты: в Северную Америку, Индию, Африку, Австралию и на острова Тихого океана. Так он получил широкую географию.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США усилили влияние английского через экономику, науку, кино, музыку и технологии. Язык стал особенно заметным в международной культуре и деловом общении.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образование и международные организации закрепили английский как удобный общий язык. Он стал практичным инструментом для связи людей из разных стран и сфер деятельности.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почему английский стал мировым языком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стал мировым языком благодаря истории, силе экономики, науке, культуре и технологиям. Он помогает учиться, путешествовать, пользоваться интернетом и общаться, поэтому его значение остаётся высоким.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2026-05-31T10:21:04Z</dcterms:created>
  <dcterms:modified xsi:type="dcterms:W3CDTF">2026-05-31T10:21:04Z</dcterms:modified>
</cp:coreProperties>
</file>