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найти подлежащее и сказуемое в предложении.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подлежащее и сказуемое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слова составляют грамматическую основу. Они помогают понять, о ком или о чём говорится и что происходит. Без них предложение часто звучит незавершённо и теряет ясный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 вопросы кто? что?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главный член предложения. Оно называет того, о ком или о чём идёт речь, и помогает сразу понять тему высказывания.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связано со сказуемым по смыслу. Вместе они делают предложение понятным и показывают, кто действует или о чём сообщается.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подлежащее, задают вопросы кто? или что? Чаще всего его выражают существительные и местоимения: Маша, кот, солнце, он, они.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подлежащее в предложении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подлежащее стоит перед сказуемым: «Лиса бежит». Но порядок слов может меняться, поэтому важно не только смотреть на место слова, но и задавать вопрос кто? или что?.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прочитай предложение целиком и найди слово, о котором говорится. Именно оно чаще всего и будет подлежащим, даже если стоит не первым.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отвечает на вопросы что делает? какой?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главный член предложения, который сообщает, что делает подлежащее, что с ним происходит или какой он. Оно «рассказывает» о главном слове.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показывает признак: «Небо голубое». Тогда оно отвечает на вопросы какой? какая? какое? какие? и помогает описать предмет или явление.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выражено глаголом: читает, прыгнул, будет играть, радуется. Такие слова отвечают на вопросы что делает? что делал? что будет делать?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вместе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соединяются в грамматическую основу. Это главная часть предложения, на которой держится его смысл, как на прочном фундаменте.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очень коротком предложении основа может состоять всего из двух слов. Этого достаточно, чтобы мысль была полной и не путала читателя.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точно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оба главных члена, фраза звучит ясно и завершённо: «Мама улыбается», «Птицы летят», «Снег идёт». Сразу понятно, кто и что делает.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мысль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главные члены предложения
</a:t>
            </a:r>
            <a:endParaRPr lang="en-US" sz="307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 основу предложения.
</a:t>
            </a:r>
            <a:endParaRPr lang="en-US" sz="17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подлежащее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существительным: девочка, река, снег, дерево. Такие слова называют предмет, явление или живое существо, о котором говорится в предложении.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местоимением: я, мы, он, она, они. В этом случае слово тоже называет участника действия, только без повторения его имени.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подлежащим могут быть имена собственные: Москва, Витя, Мурка. Они помогают точно указать, о ком именно идёт речь, и делают предложение более конкретным.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сказуемое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выражено глаголом: идёт, рисует, спит, смеётся. Такие слова показывают действие и сразу оживляют предложение.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передавать состояние: «Ребёнок устал», «Кошка дремлет». Здесь оно сообщает, что происходит с подлежащим, а не только что оно делает.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сказуемое бывает разным по форме, но всегда связано с подлежащим по смыслу. Оно отвечает на вопросы про действие, состояние или качество.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показывает признак: «Лес тихий», «Вода холодная». Тогда оно помогает описать предмет или явление, словно добавляет к нему яркую краску.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в коротких предложениях
</a:t>
            </a:r>
            <a:endParaRPr lang="en-US" sz="264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на страже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стоит пёс и громко лает. В предложении легко найти главные слова: пёс — подлежащее, лает — сказуемое. Такая пара сразу показывает, кто действует и что происходит, будто маленький сторож подал голос.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деревьями летят птицы. Слово птицы называет, о ком говорится, а летят сообщает действие. Даже одно короткое предложение умеет рисовать картину, где крылья машут, а небо кажется ещё выше.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идёт снег, и всё вокруг становится тихим. В этой фразе подлежащее снег связано со сказуемым идёт. Маленькая снежинка на картинке напоминает, как два главных слова помогают увидеть зимнюю сцену.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— это подлежащее и сказуемое. Именно они держат смысл фразы, как крепкие опоры, а без них предложение начинает шататься.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такие слова, смысл останется, но станет беднее. А вот без главных слов предложение часто теряет ясность и уже не звучит законченным.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слова уточняют, где, когда и как происходит действие: в парке, на дворе, быстро, у дома. Они делают речь точнее и ярче.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предложение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найти грамматическую основу и не перепутать главные слова с остальными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подлежащим и сказуемым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читает» первое слово называет того, о ком говорится, а второе показывает действие. Так легко увидеть основу.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«Друзья смеются» оба главных слова дружно работают вместе. Одно называет участников, другое рассказывает, что они делают.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«Осень пришла» показывает не действие человека, а событие в природе. Здесь подлежащее называет явление, а сказуемое сообщает, что произошло.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«Кошка спит» подлежащее отвечает на вопрос кто?, а сказуемое сообщает, что делает животное. Предложение получается коротким и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в вопросительных предложениях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тоже имеет подлежащее и сказуемое. Знак вопроса не мешает им быть главными словами и помогать смыслу держаться крепко.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мы спрашиваем, предложение строится по тем же правилам. Значит, сначала ищем главные члены, а потом уже любуемся вопросительным знаком.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«Кто пришёл?» и «Что светит?» можно найти основу, если задать вопросы и понять, о ком или о чём говорится.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терять главные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подлежащее или сказуемое, мысль становится оборванной: «Кот…», «…спит». Такое предложение похоже на дом без одной стены — вроде есть, а жить неудобно.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соединяют смысл в одно целое. Когда они на месте, фраза звучит понятно и уверенно, а без них приходится только догадываться, что хотел сказать автор.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362" y="1542875"/>
            <a:ext cx="419175" cy="55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учебные предложения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слово-ответ бывает очень коротким: «Да», «Нет», «Ночь». Оно понятно само по себе, но в учебном предложении важно видеть полную основу.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предложение, тем легче найти главные слова. А если примеры знакомые и короткие, правило запоминается почти без усилий — как любимая считалка.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подсказка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русскому языку лучше брать простые фразы с подлежащим и сказуемым. Они помогают без спешки заметить, кто действует и что происходит.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в упражнении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ученику шаг за шагом найти грамматическую основу и отделить её от уточняющих слов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основы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считать подлежащим любое длинное слово. Главный член нужно находить по вопросу кто? или что? и по смыслу всего предложения.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ищут не только среди слов-действий. Оно может сообщать и признак, например в предложениях типа «Небо голубое».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прочитай предложение ещё раз и проверь вопросы. Они помогают, как фонарик в темноте: сразу видно, где основа, а где помощники.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Дополнения и обстоятельства часто путают с основой. Слова в парке, на улице, быстро только уточняют мысль, но не заменяют главные члены.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 вопросы кто? что? Оно называет того, о ком говорится в предложении. Это первый главный помощник, без которого смысл часто начинает прятаться.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отвечает на вопросы что делает? какой? Оно сообщает действие или признак. Вместе с подлежащим оно образует грамматическую основу — крепкую пару, которая держит предложение.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главную пару слов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это сердцевина предложения. Они помогают понять смысл, связать слова и построить красивую, понятную фразу без лишней путаницы.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2026-05-22T00:48:31Z</dcterms:created>
  <dcterms:modified xsi:type="dcterms:W3CDTF">2026-05-22T00:48:31Z</dcterms:modified>
</cp:coreProperties>
</file>