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«Зимовье»: русская сказка о труде и дружбе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том, как труд и дружба проверяются настоящим делом.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Зимовье — это маленькое убежище от холода, ветра и снежной стужи. В сказке оно становится не просто жильём, а настоящей проверкой характера, ума и умения работать вместе.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Зимовье: дом, который спасает зимой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старается упростить себе жизнь и избежать лишней усталости, поэтому уже в начале видно, кто из друзей надёжен по-настоящему.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товарища уходят в лес и решают построить тёплое жильё на зиму, чтобы пережить холод спокойно и без лишних тревог.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сразу берётся за тяжёлую работу всерьёз: рубит, носит, складывает и думает о прочности будущего зимовья.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зимовье удерживало тепло, нужны брёвна, мох, крепкий сруб и хорошая крыша. Сказка показывает, что в лесу важны не только сила, но и умение строить правильно.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строят зимовье в лесу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снега, деревьев и маленького домика особенно заметно старание героев. Их работа превращает пустое место в укрытие, где можно спрятаться от зимней стужи.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2140" y="1639059"/>
            <a:ext cx="200447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как работает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 первом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не боится тяжёлой работы: он рубит деревья, носит брёвна и делает всё, чтобы зимовье получилось крепким и тёплым.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герой чаще выбирает дело попроще и старается меньше уставать. Он будто ищет обходную тропинку даже там, где нужна настоящая помощь.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товарищества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дружба видна не по словам, а по поступкам. Когда работа трудная, сразу понятно, кто рядом по-настоящему.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Зимовье строится не ради красоты, а ради спасения. Поэтому каждый честный шаг в работе становится вкладом в общее дело и в безопасность обоих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труд и отношение к делу меняют судьбу героев.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лес становится суровым и тихим: мороз быстро проникает под одежду, а без тёплого укрытия человеку трудно сохранить силы и бодрость.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опасна зима в лесу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темнота скрывают дорогу, поэтому легко заблудиться и потерять ориентир. В такой обстановке особенно важно иметь надёжное зимовье.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лес кажется ещё тревожнее: слышны незнакомые звуки, а вокруг много пустого холодного пространства. Даже короткая остановка требует осторожности.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дров и прочные стены — это не мелочь, а настоящая защита. Сказка ясно показывает, что к зиме надо готовиться заранее.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Топор, бревно и лесная работа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герои не просто гуляют, а работают по-настоящему: рубят деревья, переносят брёвна, собирают сруб. Перед глазами сразу встаёт простая жизнь людей прошлого, где многое зависело от силы рук и умения обращаться с инструментом.
</a:t>
            </a:r>
            <a:endParaRPr lang="en-US" sz="98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сруб среди снега
</a:t>
            </a:r>
            <a:pPr algn="ctr" indent="0" marL="0">
              <a:lnSpc>
                <a:spcPct val="100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деревянный домик стоит среди белого леса, будто прячется от метели. Внутри важно сохранить тепло, поэтому в сказке так заметны мох, крыша и забота о жилье. Такая картина помогает представить зимнюю жизнь в старину.
</a:t>
            </a:r>
            <a:endParaRPr lang="en-US" sz="994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лесу и забота о тепле
</a:t>
            </a:r>
            <a:pPr algn="ctr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снег, тишина и тёмные ели, даже маленькое жильё кажется очень ценным. Сказка показывает, как люди берегли огонь, дрова и силы. Именно такие детали делают историю живой и очень близкой к настоящему быту.
</a:t>
            </a:r>
            <a:endParaRPr lang="en-US" sz="1038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старинного быта в сказке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трудится больше, а другой старается отойти в сторону, сразу возникает чувство несправедливости. В дружбе важно, чтобы каждый вносил свой честный вклад.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справедливость так важна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труд вызывает уважение, потому что за ним стоят сила, терпение и забота об общем деле. Пустые обещания быстро забываются, а настоящая помощь остаётся в памяти.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учит: когда люди работают вместе по-разному, это видно в деле. Поэтому справедливость нужна, чтобы доверие между товарищами не исчезало.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первый герой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герой трудолюбивый и спокойный. Он не торопится, но делает всё крепко и надёжно, словно знает: зимой слабая работа долго не простоит.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думает не только о сегодняшнем дне, но и о будущем. Поэтому старается построить зимовье так, чтобы оно действительно защитило обоих товарищей от холода.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легко уважать: он ответственен, терпелив и умеет заботиться об общем деле. Такой герой показывает, что настоящая сила — в умении трудиться не для себя одного.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герой не любит долго работать и быстро ищет способ облегчить себе задачу. Он надеется, что трудную часть сделает кто-то другой.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второй герой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выбирает более лёгкие дела, чем тяжёлую работу с лесом и брёвнами. Из-за этого рядом с ним особенно заметна старательность товарища.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выглядит не злым, а скорее слабым и безвольным. Сказка показывает: если человек избегает усилий, на него нельзя полностью положиться.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напоминает, что дружба проверяется не разговорами, а участием. Когда приходит холод, лень уже не помогает, а только мешает общему делу.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кажется не просто красивым, а настоящим испытанием. Здесь холодно, темно и тихо, а человеку нужно быть осторожным и собранным.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его опасности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месте легко почувствовать тревогу: вокруг снег, тёмные ели и следы зверей. Маленькое зимовье становится единственной защитой от суровой лесной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героя резко отличаются друг от друга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быстро увидеть, кто трудится честно, а кто старается увильнуть. Такой контраст делает сказку и смешной, и очень поучительной.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 «Зимовье»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урок даёт 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показывает, как труд и отношение к делу приводят к выводу о настоящей дружбе.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582" y="1565209"/>
            <a:ext cx="296363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4" y="1565209"/>
            <a:ext cx="33870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5751" y="3277684"/>
            <a:ext cx="254025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306874"/>
            <a:ext cx="350400" cy="280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 простой и яркий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использует знакомые детям слова: лес, топор, мороз, сруб, зимовье. Поэтому картину событий легко представить и пересказать своими словами.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 и выражения помогают запомнить сюжет. Ритм сказки становится ровным, как шаги по снежной тропинке, и история звучит очень ясно.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глаголов: рубят, носят, строят, укрепляют. Благодаря этому сказка словно движется перед глазами, а работа героев кажется настоящей.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просто, без лишних сложных слов. Это делает сказку близкой и понятной, а её урок — дружно трудиться — легко запоминается.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перед глазами остаётся готовое зимовье и следы большого труда. Стало ясно, кто работал всерьёз, а кто предпочитал надеяться на удачу.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сказки и его значение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сцена не только завершает историю, но и подводит к выводу. Настоящая защита в холоде появляется там, где есть старание, терпение и общая ответственность.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построен просто и последовательно, как в народных сказках для детей. От этого история запоминается легко и звучит по-домашнему, с тихой народной мудростью.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многие русские сказки, эта история учит через понятные поступки героев. Здесь важно не волшебство, а труд, смекалка и умение отвечать за дело.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 сказке обычные, поэтому детям легко понять их выбор и поведение. Каждый шаг показывает, что характер человека виден по делам, а не по словам.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 другие русские сказки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больше всего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 лесу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товарища уходят в лес и решают строить зимнее жильё. Сразу становится ясно, что их ждёт не прогулка, а серьёзное дело.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зимовья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рубят деревья, носят брёвна и готовят тёплое убежище. Эта часть особенно запоминается, потому что показывает труд и заботу о будущем.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зимой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холод, видно, кто был надёжным товарищем. Сказка оставляет простой вывод: труд создаёт опору, а лень делает человека слабее.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«зимовье» сразу напоминает о тёплом укрытии, которое нужно в мороз. Оно помогает понять, зачем герои трудятся в лесу и почему это так важно.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и понятия сказки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«Труд» и «лень» в сказке стоят рядом и всё время спорят между собой. Один герой строит и старается, другой ищет путь полегче.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«дружба», «взаимопомощь» и «справедливость» показывают главную мысль истории. Настоящее товарищество видно там, где люди помогают друг другу не на словах, а на деле.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«Холод» делает испытание особенно трудным и помогает увидеть результат. Именно в суровую минуту становится ясно, кто готов отвечать за общее дело.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сказки «Зимовье»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«Зимовье» напоминает, что надёжный друг помогает в трудную минуту, а честный труд делает человека сильнее. Эта сказка учит стараться, не лениться и ценить общую работу.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2026-05-24T07:49:33Z</dcterms:created>
  <dcterms:modified xsi:type="dcterms:W3CDTF">2026-05-24T07:49:33Z</dcterms:modified>
</cp:coreProperties>
</file>