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Преврати урок английского в свою первую маленькую книгу.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свою книгу на уроке английского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второклассникам интересно делать книгу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Самодельная книга помогает запоминать слова, читать короткие фразы и не бояться письма. Здесь есть рисунки, игра и понятный результат — почти как маленький успех в руках, а не просто в тетради.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26425"/>
            <a:ext cx="425700" cy="37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9962" y="1245345"/>
            <a:ext cx="425700" cy="340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1862" y="1205475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762" y="3080520"/>
            <a:ext cx="425700" cy="340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2662" y="3040650"/>
            <a:ext cx="420300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тему из знакомых слов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7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Family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тема связана с семьёй, ребёнок легко берёт слова, которые уже знает: mother, father, sister, brother. Такие слова удобно подписывать рядом с рисунками и повторять без лишнего напряжения.
</a:t>
            </a:r>
            <a:endParaRPr lang="en-US" sz="1126" dirty="0"/>
          </a:p>
        </p:txBody>
      </p:sp>
      <p:sp>
        <p:nvSpPr>
          <p:cNvPr id="11" name="Text 3"/>
          <p:cNvSpPr txBox="1"/>
          <p:nvPr/>
        </p:nvSpPr>
        <p:spPr>
          <a:xfrm>
            <a:off x="32999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School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школы подходит для слов book, pen, bag, desk, teacher. Они встречаются на уроках часто, поэтому ребёнок быстрее понимает текст и может связать каждое слово с предметом или картинкой.
</a:t>
            </a:r>
            <a:endParaRPr lang="en-US" sz="1126" dirty="0"/>
          </a:p>
        </p:txBody>
      </p:sp>
      <p:sp>
        <p:nvSpPr>
          <p:cNvPr id="12" name="Text 4"/>
          <p:cNvSpPr txBox="1"/>
          <p:nvPr/>
        </p:nvSpPr>
        <p:spPr>
          <a:xfrm>
            <a:off x="60591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Pets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 домашних любимцев хочется рассказывать особенно охотно. Слова cat, dog, fish, rabbit и simple phrases вроде I have… помогают сделать книгу живой, понятной и очень личной.
</a:t>
            </a:r>
            <a:endParaRPr lang="en-US" sz="1126" dirty="0"/>
          </a:p>
        </p:txBody>
      </p:sp>
      <p:sp>
        <p:nvSpPr>
          <p:cNvPr id="13" name="Text 5"/>
          <p:cNvSpPr txBox="1"/>
          <p:nvPr/>
        </p:nvSpPr>
        <p:spPr>
          <a:xfrm>
            <a:off x="5407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Toys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дают много ярких образов: ball, doll, car, teddy bear, train. Их легко нарисовать, а значит, каждое слово сразу превращается в часть страницы и запоминается почти само собой.
</a:t>
            </a:r>
            <a:endParaRPr lang="en-US" sz="1136" dirty="0"/>
          </a:p>
        </p:txBody>
      </p:sp>
      <p:sp>
        <p:nvSpPr>
          <p:cNvPr id="14" name="Text 6"/>
          <p:cNvSpPr txBox="1"/>
          <p:nvPr/>
        </p:nvSpPr>
        <p:spPr>
          <a:xfrm>
            <a:off x="32999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Favorite Color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тема связана с цветами, ребёнок использует red, blue, green, yellow, black. Такие слова хорошо смотрятся на странице, потому что рядом можно нарисовать предметы нужного цвета и не перепутать их.
</a:t>
            </a:r>
            <a:endParaRPr lang="en-US" sz="112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мини-книги из 4–6 страниц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страница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первой странице размещают название книги. Оно должно быть коротким, крупным и заметным, чтобы сразу было понятно, о чём весь проект, даже если книгу откроет самый любопытный сосед.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или слово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страница обычно знакомит с главным словом, темой или персонажем. Здесь удобно показать central idea книги и сделать один большой рисунок, который помогает удержать внимание младшего школьника.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и четвёртая страницы содержат простые фразы на английском языке. Такой объём не пугает, а наоборот, позволяет ребёнку спокойно читать, писать и не терять интерес по дороге.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страница завершает книгу рисунком или короткой фразой. В конце проект выглядит законченным, а ученику легче почувствовать, что он создал настоящую маленькую книгу, а не просто набор листов.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создаётся книга по шагам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из темы и слов рождается готовая мини-книга.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понадобится для работы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39976" y="1278117"/>
            <a:ext cx="1509930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 и картон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страниц подойдут листы бумаги, а для обложки нужен плотный картон. Обычно хватает 4–6 листов для текста и одного листа картона, чтобы книга держала форму и выглядела аккуратно.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178353" y="1278117"/>
            <a:ext cx="1509930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 письма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и ластик нужны, чтобы спокойно писать и исправлять ошибки без паники. Когда слова сначала пишутся простым карандашом, ребёнок чувствует себя увереннее и меньше боится сделать неточность.
</a:t>
            </a:r>
            <a:endParaRPr lang="en-US" sz="1014" dirty="0"/>
          </a:p>
        </p:txBody>
      </p:sp>
      <p:sp>
        <p:nvSpPr>
          <p:cNvPr id="13" name="Text 4"/>
          <p:cNvSpPr txBox="1"/>
          <p:nvPr/>
        </p:nvSpPr>
        <p:spPr>
          <a:xfrm>
            <a:off x="3816786" y="1278117"/>
            <a:ext cx="1509930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для картинок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Цветные карандаши или фломастеры делают страницы яркими и понятными. С их помощью можно выделить персонажа, цвет, предмет или фон, чтобы картинка помогала читать, а не отвлекала от текста.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455312" y="1283062"/>
            <a:ext cx="1510016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Клей и ножницы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Клей и ножницы пригодятся, если страницы нужно собрать, склеить или аккуратно соединить с обложкой. Эти инструменты превращают отдельные листы в настоящую маленькую книгу, а не в бумажный беспорядок.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7093915" y="1281150"/>
            <a:ext cx="1510112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для порядка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помогает провести ровные поля и расположить текст аккуратно. Даже самая простая книга выглядит лучше, когда строки не убегают в сторону и картинки стоят на своих местах.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1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текст на странице короткий и простой
</a:t>
            </a:r>
            <a:endParaRPr lang="en-US" sz="2491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85804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Одна-две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странице лучше разместить всего одну или две короткие фразы. Тогда ребёнок успевает прочитать их вслух, понять смысл и не устаёт от длинного текста, который любит изображать взрослого.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00913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конструкции I like… This is… I see… It is… . Они повторяются из страницы в страницу и дают ребёнку удобную опору, как лесенка, по которой легко подняться.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816256" y="2180525"/>
            <a:ext cx="23124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 выглядит дружелюбно и не пугает начинающего читателя. Когда фраза ясная и знакомая, ребёнок читает увереннее, а книга получается похожей на маленький успех, который можно показать сразу.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006" y="3021146"/>
            <a:ext cx="425700" cy="37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53468" y="3000196"/>
            <a:ext cx="315225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17631" y="530121"/>
            <a:ext cx="425700" cy="37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3698700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картинки работают вместе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 образ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новое слово лучше сразу сопровождать рисунком. Тогда dog, cat или ball перестают быть просто буквами и превращаются в понятный образ, который легко запомнить и быстро найти на странице.
</a:t>
            </a:r>
            <a:endParaRPr lang="en-US" sz="1055" dirty="0"/>
          </a:p>
        </p:txBody>
      </p:sp>
      <p:sp>
        <p:nvSpPr>
          <p:cNvPr id="10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помогает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со словом red изображён красный предмет, связь становится очень прочной. Картинка и слово работают вместе, как хорошая команда, а не как два отдельных задания.
</a:t>
            </a:r>
            <a:endParaRPr lang="en-US" sz="1125" dirty="0"/>
          </a:p>
        </p:txBody>
      </p:sp>
      <p:sp>
        <p:nvSpPr>
          <p:cNvPr id="11" name="Text 4"/>
          <p:cNvSpPr txBox="1"/>
          <p:nvPr/>
        </p:nvSpPr>
        <p:spPr>
          <a:xfrm>
            <a:off x="63176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 на словарь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 с повторяющимся словом и иллюстрацией напоминает маленький словарь, но более весёлый. Здесь есть не только перевод смысла, но и история, которую ребёнок создал сам.
</a:t>
            </a:r>
            <a:endParaRPr lang="en-US" sz="112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Обложка книги на английском языке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40033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название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на обложке должно быть простым и читаемым: My Animals, My Colors или My School Book. Чем короче фраза, тем легче ребёнку написать её крупно и без путаницы.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305656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автора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обложке обязательно указывают имя автора, чтобы книга выглядела настоящей и личной. Это маленькая, но важная деталь: сразу видно, кто придумал историю и нарисовал все страницы.
</a:t>
            </a:r>
            <a:endParaRPr lang="en-US" sz="1496" dirty="0"/>
          </a:p>
        </p:txBody>
      </p:sp>
      <p:sp>
        <p:nvSpPr>
          <p:cNvPr id="10" name="Text 4"/>
          <p:cNvSpPr txBox="1"/>
          <p:nvPr/>
        </p:nvSpPr>
        <p:spPr>
          <a:xfrm>
            <a:off x="6071231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по теме
</a:t>
            </a:r>
            <a:pPr algn="l" indent="0" marL="0">
              <a:lnSpc>
                <a:spcPct val="100000"/>
              </a:lnSpc>
              <a:buNone/>
            </a:pPr>
            <a:r>
              <a:rPr lang="en-US" sz="12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Обложка становится выразительной, если на ней есть рисунок по теме книги. Он помогает понять содержание ещё до открытия страниц и делает работу аккуратной, завершённой и немного торжественной.
</a:t>
            </a:r>
            <a:endParaRPr lang="en-US" sz="146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предложения для каждой страницы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 один образец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простую модель предложения, например I have a cat. Или This is my mother. Один образец помогает не расплываться, а строить книгу спокойно и без лишней сложности.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29400" y="216405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Меняй только одно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нескольких страницах удобно повторять одну и ту же конструкцию, заменяя только существительное или цвет. Так ребёнок видит знакомую форму и быстрее запоминает, как работает английская фраза.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729400" y="300190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 за длиной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предложение легче читать, писать и проверять. Если фраза начинает тянуться слишком долго, её лучше сократить, чтобы страница оставалась понятной даже после перемены и звонкого школьного звонка.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29388" y="381990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повторение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одного проекта достаточно 3–5 одинаковых речевых образцов. Повторение не скучное, а полезное: оно помогает второкласснику уверенно узнавать фразу и не теряться, когда нужно написать её самому.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особенно подходят для 2 класса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785773" y="2180525"/>
            <a:ext cx="1372068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близкие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семьи понятна каждому второкласснику: мама, папа, брат, сестра, бабушка. Эти слова легко представить на картинке, а короткая история сразу становится личной и тёплой.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278140" y="2180525"/>
            <a:ext cx="1372068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питомцы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Кошка, собака, кролик или рыбка — отличный выбор для первой книги. Такие герои нравятся детям, а их легко рисовать, подписывать и повторять без лишнего напряжения.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771034" y="2180525"/>
            <a:ext cx="1372197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и игры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Мяч, кукла, машинка, кубики и другие игрушки помогают сделать книгу яркой и весёлой. Ребёнок может описать любимую вещь и сразу увидеть её в рисунке.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63764" y="2180525"/>
            <a:ext cx="1372197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 школьные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colors и school подходят для коротких фраз вроде My bag is blue. Здесь удобно сочетать слово, цвет и предмет, а изображение делает смысл понятным с первого взгляда.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756636" y="2180525"/>
            <a:ext cx="137231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части тела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еда и части тела тоже хорошо работают в мини-книге. Эти темы знакомы детям, не требуют сложных слов и позволяют строить простые предложения с опорой на картинку.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потерять хорошую идею для книги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Выбираем основу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решают, кто или что станет главным героем книги. Это может быть животное, семья, игрушка или школьный предмет — одна ясная тема сразу упорядочивает работу.
</a:t>
            </a:r>
            <a:endParaRPr lang="en-US" sz="1286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Собираем материал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отбирают 5–8 английских слов и намечают число страниц. Если слов слишком много, лишнее убирают, чтобы текст остался коротким, понятным и удобным для чтения.
</a:t>
            </a:r>
            <a:endParaRPr lang="en-US" sz="1226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Делим на шаги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сюжет превращают в маленькие части: знакомство, действие и результат. Так идея не теряется, а книга получается аккуратной, логичной и посильной для второклассника.
</a:t>
            </a:r>
            <a:endParaRPr lang="en-US" sz="119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сборкой книги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заметить ошибки до того, как страницы будут скреплены в готовую мини-книгу.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удачной страницы с английской фразой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фраза — одна картинка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хорошей странице ребёнок сразу видит смысл: сверху стоит короткое предложение, а в центре — крупный рисунок. Например, фраза I have a dog легко соединяется с изображением собаки и подписью dog.
</a:t>
            </a:r>
            <a:endParaRPr lang="en-US" sz="1383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Страница, которую хочется читать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текст не перегружен, ребёнок не спотыкается о длинные слова и спокойно читает вслух. Картинка помогает догадаться о значении, а аккуратное расположение делает страницу похожей на маленькую книжную иллюстрацию.
</a:t>
            </a:r>
            <a:endParaRPr lang="en-US" sz="138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26425"/>
            <a:ext cx="425700" cy="37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4131" y="1205475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6669" y="3040650"/>
            <a:ext cx="262687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взять слова и идеи для своей книги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семья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домашние сцены легко превращаются в сюжет: кто сидит за столом, кто играет, кто помогает. Для книги подходят знакомые слова и простые наблюдения из жизни.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часто прячутся прямо в упражнении по английскому. Слова cat, book, pen, school уже знакомы, поэтому их удобно брать в мини-книгу без долгого поиска.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можно увидеть в одежде, игрушке, карандаше или сумке. Из одной детали легко сделать страницу: red ball, green bag или blue pen сразу звучат как маленькая история.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и 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улице тоже полно подсказок: дерево, собака, мяч, велосипед, облако. Если выбрать один предмет и назвать его по-английски, обычная прогулка превращается в сюжет для книги.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3197532"/>
            <a:ext cx="8079900" cy="14281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 маленький подарок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3440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подарить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Самодельная книга особенно радует маму, папу, друга, учителя или всю семью. Она показывает внимание автора и делает подарок не просто красивым, а очень личным.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779975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написать на обложке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первой странице можно поставить короткую английскую надпись: For you, My book for you или My family book. Такая фраза сразу задаёт тёплый и дружелюбный тон.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8865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подарок ценен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книге есть не только слова, но и старание, рисунок, аккуратное письмо и время, потраченное на работу. Именно поэтому она вызывает особую радость у того, кому её вручают.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1925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вручить красиво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Готовую книгу можно положить в конверт, перевязать лентой или добавить маленькое пожелание. Даже очень простая работа начинает выглядеть как настоящий праздничный подарок.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 что-то не получилось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исправить типичные ошибки и привести мини-книгу в аккуратный вид.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хорошей книги для урока английского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тема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хорошей книги есть одна главная идея, которую легко назвать и показать. Если тема ясна, ребёнок быстро понимает, о чём его работа, и не путается между разными сюжетами.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29400" y="216405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английский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книге лучше использовать простые и короткие фразы, знакомые по уроку. Тогда чтение не пугает, а повторяющиеся выражения помогают запомнить образец и читать увереннее.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729400" y="300190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Аккуратные рисунки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должны поддерживать текст, а не спорить с ним. Если слово и картинка совпадают, страница становится понятной даже без длинного объяснения — почти как маленькая подсказка.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29388" y="381990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Заметная обложка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Обложка делает книгу законченной: на ней видно название, имя автора и рисунок по теме. Благодаря этому работа выглядит аккуратно, а ребёнок чувствует себя настоящим создателем книги.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353335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1353335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Мастерская маленького автора на уроке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парте рождается идея
</a:t>
            </a:r>
            <a:pPr algn="ctr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лежат листы, цветные карандаши и почти готовая обложка. Ребёнок выбирает одно слово, например cat или red, и сразу придумывает к нему простую страницу с рисунком и короткой фразой.
</a:t>
            </a:r>
            <a:endParaRPr lang="en-US" sz="1399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Страницы складываются в книгу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отдельные листы превращаются в аккуратную мини-книгу на английском языке. Текст располагается сверху, рисунок — в центре, а в конце появляется имя автора, чтобы работа выглядела как настоящий маленький проект.
</a:t>
            </a:r>
            <a:endParaRPr lang="en-US" sz="138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Мини-книга соединяет английские слова, рисунки и аккуратное письмо в одну понятную работу. Она помогает запоминать лексику, читать короткие фразы и с улыбкой говорить: «Я это сделал сам!»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книга, сделанная своими руками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2026-05-30T07:31:48Z</dcterms:created>
  <dcterms:modified xsi:type="dcterms:W3CDTF">2026-05-30T07:31:48Z</dcterms:modified>
</cp:coreProperties>
</file>