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до звёзд: как астрономы измеряют глубину Вселенной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параллакса до красного смещения: как измеряют расстояния в космосе.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расстояния до звёзд нельзя измерить «на глаз»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находятся настолько далеко, что их нельзя измерить линейкой. Даже у Проксимы Центавра смещение крошечное, а с Земли точность мешают получить атмосфера и пределы приборов.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расстояния в астрономии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единица удобна для Солнечной системы: это среднее расстояние от Земли до Солнца, около 149,6 миллиона километров. Она помогает описывать орбиты планет и малые масштабы.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год используют для звёздных расстояний. Он показывает, какой путь свет проходит за один год, и составляет примерно 9,46 триллиона километров, что наглядно отражает космические масштабы.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Парсек напрямую связан с параллаксом: это расстояние, с которого астрономическая единица видна под углом в одну угловую секунду. Поэтому он особенно удобен в профессиональных расчётах.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больших масштабов применяют килопарсеки и мегапарсеки. Такая система позволяет одинаково удобно описывать звёзды, структуру Млечного Пути и даже расстояния между галактиками.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расстояний во Вселенной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справочники; ориентировочные расстояния по общепринятым данным.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Логарифмический масштаб делает видимым резкий переход от соседних космических объектов к звёздным и галактическим расстояниям.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Солнечной системы расстояния растут на многие порядки, поэтому астрономии нужны разные методы для разных диапазонов.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параллакс: геометрический метод измерения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Звезду наблюдают с разных сторон земной орбиты, обычно с интервалом в шесть месяцев. Это создаёт небольшой, но измеримый сдвиг положения относительно далёкого фона.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калибровки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служит опорой для всей шкалы расстояний: он даёт прямое геометрическое измерение и помогает проверять другие методы, основанные уже на яркости или спектре.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ближе, тем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близких звёзд параллакс больше, поэтому их положение меняется сильнее. Именно так астрономы получают первые надёжные расстояния для окрестностей Солнца.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вычисляют расстояние по параллаксу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путь от наблюдения к расстоянию в парсеках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ближайших звёзд и их расстояний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близкие звёзды лежат далеко за пределами привычных земных масштабов.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ближайшие звёзды находятся на расстояниях, несопоставимых с земными масштабами, поэтому нужны специальные методы измерения.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Gaia и астрономические справочники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единица напрямую связана с параллаксом, поэтому упрощает расчёты и остаётся удобной от звёздных каталогов до межгалактических расстояний.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парсек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парсека в астрономии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расстояние, при котором астрономическая единица видна под углом в одну угловую секунду.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Gaia и точная карта звёздного неба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 звёзд в одном каталоге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аппарат Gaia последовательно измеряет положения, собственные движения и параллаксы звёзд. Благодаря этому астрономы получают не просто список объектов, а точную основу для трёхмерной карты Млечного Пути.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 в объёме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Каталоги Gaia позволили лучше увидеть структуру звёздного диска, скопления и потоки звёзд. Это особенно важно, потому что такие детали нельзя надёжно восстановить только по наблюдениям с поверхности Земли.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для новых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расстояния известны лучше, можно надёжнее оценивать светимость, возраст и движение звёзд. Поэтому Gaia стала одним из ключевых инструментов современной астрономии и исследования строения нашей Галактики.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параллакс и оценка светимости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параллакс слишком мал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удалённых звёзд прямое угловое смещение становится почти незаметным. Тогда используют спектр, чтобы оценить тип звезды и её характерную абсолютную светимость.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яркости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истинную светимость, астрономы сопоставляют её с наблюдаемой видимой яркостью. Разница между ними показывает, насколько далеко находится объект.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особенно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подход особенно важен для звёзд Млечного Пути, которые слишком далеки для точного параллакса, но доступны для детального спектрального анализа.
</a:t>
            </a:r>
            <a:endParaRPr lang="en-US" sz="1059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 неверной классификации, в двойных системах и при межзвёздном поглощении. Пыль и газ могут сделать звезду слабее, чем она есть на самом деле.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яркости, расстояния и межзвёздного поглощения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закону обратных квадратов и типовой иллюстрации межзвёздного поглощения; данные условные, для учебного графика.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умеренное количество пыли заметно искажает оценку светимости, поэтому для звёзд в плоскости Галактики вводят поправки на поглощение.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быстро падает с расстоянием, а пыль делает объект ещё тусклее; без поправки расстояние и светимость будут занижены.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свечи: цефеиды и сверхновые типа Ia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цефеиды и период—светимость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переменных звёзд показали устойчивую связь между периодом пульсации и истинной светимостью, что сделало цефеиды надёжным ориентиром для расстояний.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1920–1930-е: калибровка соседних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цефеидам начали измерять расстояния до ближайших галактик, а затем уточнять размер и структуру локальной группы объектов.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сверхновые типа Ia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стали использовать как очень яркие стандартные свечи: их пиковой светимости хватает для наблюдений на космологических расстояниях.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единая лестница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объектов служат звеньями одной системы калибровок, связывая геометрические измерения в Галактике с масштабами видимой Вселенной.
</a:t>
            </a:r>
            <a:endParaRPr lang="en-US" sz="9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расстояний во Вселенной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калибрует следующий: от прямой геометрии к космологическим масштабам.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51" y="1281025"/>
            <a:ext cx="4382098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измерения расстояний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различаются по диапазону применения, точности и ограничивающим факторам; вместе они образуют единую систему измерений.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объект, тем меньше прямой геометрии и тем важнее калибровки; точность определяется не только прибором, но и физикой источника.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астрономическим методам расстояний; обобщение общепринятых принципов.
</a:t>
            </a:r>
            <a:endParaRPr lang="en-US" sz="6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90724"/>
            <a:ext cx="203100" cy="162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81698"/>
            <a:ext cx="203100" cy="180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погрешностей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наблюдения ухудшают турбулентность и дрожание изображения: звезда «плывёт» по кадру, а угловые смещения становятся труднее измерять точно.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Приборный шум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детекторов, ошибки калибровки и ограничение разрешения вносят систематические и случайные отклонения, особенно при работе со слабыми источниками.
</a:t>
            </a:r>
            <a:endParaRPr lang="en-US" sz="1113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 газ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Межзвёздное поглощение ослабляет свет и меняет его цвет, из-за чего объект выглядит тусклее и краснее, чем в действительности.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двойных и кратных звёздах суммарный свет и спектр накладываются друг на друга, поэтому параметры отдельного компонента легко определить неправильно.
</a:t>
            </a:r>
            <a:endParaRPr lang="en-US" sz="1122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вспышки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сверхновых и других ярких эталонов основная трудность связана с точным определением максимума светимости, от которого напрямую зависит расстояние.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Трёхмерная карта Млечного Пути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204125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окрестность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звёзды задают «нулевую» область карты вокруг Солнца. Здесь особенно важны точные параллаксы: они позволяют увидеть реальные расстояния без упрощённой двумерной проекции.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2254650"/>
            <a:ext cx="42468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удалённые измерения раскрывают тонкий и толстый диск Млечного Пути, а также спиральные рукава. По распределению звёзд можно судить о динамике и истории формирования Галактики.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3305175"/>
            <a:ext cx="3684300" cy="9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звездообразования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Картирование расстояний помогает выделять скопления, туманности и молодые звёздные группы. Такие области показывают, где Галактика продолжает активно рождать новые звёзды.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космические миссии повышают точность измерений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схема по наземной и космической астрометрии; значения нормированы для наглядности.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убирает атмосферные искажения, поэтому особенно выигрывают слабые объекты, для которых наземная астрометрия была почти предельной.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улучшается на всех дистанциях, но максимальный эффект заметен там, где наземные данные раньше были наиболее шумными.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расстояния до звёзд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 светимость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позволяет перевести видимую яркость в абсолютную и понять, сколько энергии звезда реально излучает независимо от того, насколько далеко она находится.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расстояние, астрономы вычисляют радиус, массу и возраст звезды, а также сопоставляют её положение с теоретическими моделями эволюции.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точных расстояний невозможно корректно разместить звёзды на этой диаграмме, а значит, нельзя надёжно сравнивать их температуру, светимость и стадию развития.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связывают отдельные наблюдения в общую карту Млечного Пути и помогают изучать звёздные популяции, скопления и крупномасштабную структуру Галактики.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21900"/>
            <a:ext cx="277500" cy="27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астрономии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расстояний до переменных объектов улучшает калибровку всей лестницы расстояний и помогает проверить устойчивость зависимостей между периодом и светимостью.
</a:t>
            </a:r>
            <a:endParaRPr lang="en-US" sz="103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скопления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служат естественными лабораториями: по их расстояниям проверяют модели возраста, состава и внутренней динамики звёздных систем.
</a:t>
            </a:r>
            <a:endParaRPr lang="en-US" sz="1149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 и расстояния позволяют восстанавливать форму рукавов Млечного Пути и понимать, где расположены активные области звездообразования.
</a:t>
            </a:r>
            <a:endParaRPr lang="en-US" sz="104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оценить размеры и свойства экзопланет, сначала нужно знать параметры их звезды, а они напрямую зависят от надёжного расстояния.
</a:t>
            </a:r>
            <a:endParaRPr lang="en-US" sz="11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 — ключ к звёздам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начинается с расстояния: оно связывает яркость, размеры и возраст звёзд с реальной картиной Галактики и позволяет выстраивать надёжную шкалу всей Вселенной.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2026-05-29T17:43:59Z</dcterms:created>
  <dcterms:modified xsi:type="dcterms:W3CDTF">2026-05-29T17:43:59Z</dcterms:modified>
</cp:coreProperties>
</file>