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jpe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6739" y="0"/>
            <a:ext cx="44151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8050" y="1530000"/>
            <a:ext cx="4188600" cy="1141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9. Правописание безударных гласных в корне слова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78050" y="2873325"/>
            <a:ext cx="4188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находить проверочное слово и писать без ошибок.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78050" y="221825"/>
            <a:ext cx="41886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26050" y="126182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59000" y="1933800"/>
            <a:ext cx="42450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Безударные гласные встречаются в словах очень часто, а в корне их труднее всего услышать. Если научиться проверять ударением, писать станет увереннее, быстрее и гораздо спокойнее.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0315" y="287741"/>
            <a:ext cx="8063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правило так важно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43225" y="152100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— это общая часть родственных слов. Именно он помогает узнать, о чём слово говорит, и соединяет похожие по смыслу слова в одну семью.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3414000" y="2827101"/>
            <a:ext cx="24186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лес, лесок, лесной, лесник общий корень лес-. Значение остаётся связано с лесом, хотя слова звучат по-разному и имеют разные окончания.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263975" y="186775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безударная гласная стоит в корне, её удобно проверять родственными словами. В них нужный звук может стать ударным и сразу подсказать правильную букву.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корень слова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800" y="887212"/>
            <a:ext cx="2730600" cy="23332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6700" y="875662"/>
            <a:ext cx="2730600" cy="233327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600" y="861587"/>
            <a:ext cx="2730600" cy="233327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3950" y="385292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ударением гласная звучит чётко и уверенно, почти как будто сама хочет помочь пишущему. В словах вода, дома, река нужный звук хорошо слышен и подсказывает правильную букву без догадок.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23950" y="342107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гласная слышится ясно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313850" y="384137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ударения гласная теряет силу и звучит не так отчётливо. Тогда буквы могут путаться, а на слух слово кажется «неуверенным». Именно в такой позиции чаще всего и появляются ошибки.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313850" y="340952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звук становится слабее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203750" y="3827302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 та же гласная может звучать по-разному в зависимости от ударения. На картинке это удобно показать как сильный и слабый голос одной буквы: сначала громко, потом тихо.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6203750" y="3395452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буква — два звучания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звучит одна и та же гласная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6476" y="1365159"/>
            <a:ext cx="218400" cy="21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8114" y="1361259"/>
            <a:ext cx="197925" cy="226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09551" y="3243684"/>
            <a:ext cx="218400" cy="2184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 словах появляются ошибки
</a:t>
            </a:r>
            <a:endParaRPr lang="en-US" sz="2400" dirty="0"/>
          </a:p>
        </p:txBody>
      </p:sp>
      <p:sp>
        <p:nvSpPr>
          <p:cNvPr id="14" name="Text 2"/>
          <p:cNvSpPr txBox="1"/>
          <p:nvPr/>
        </p:nvSpPr>
        <p:spPr>
          <a:xfrm>
            <a:off x="4838625" y="1799175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а, о, е, и, я в слабой позиции могут звучать похоже. Из-за этого слово хочется написать «наугад», а это уже путь к ошибке.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5349725" y="1262419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звуки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610025" y="1799175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ударения гласная слышится неясно, поэтому в слове трава легко перепутать букву. Ухо в этот момент не всегда подсказывает точный ответ.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1121125" y="1262419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Слабое звучание
</a:t>
            </a:r>
            <a:endParaRPr lang="en-US" sz="1400" dirty="0"/>
          </a:p>
        </p:txBody>
      </p:sp>
      <p:sp>
        <p:nvSpPr>
          <p:cNvPr id="18" name="Text 6"/>
          <p:cNvSpPr txBox="1"/>
          <p:nvPr/>
        </p:nvSpPr>
        <p:spPr>
          <a:xfrm>
            <a:off x="597750" y="3671925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гадать, надо найти родственное слово, где нужная гласная станет ударной. Тогда буква в корне сразу становится понятной и надёжной.
</a:t>
            </a:r>
            <a:endParaRPr lang="en-US" sz="1200" dirty="0"/>
          </a:p>
        </p:txBody>
      </p:sp>
      <p:sp>
        <p:nvSpPr>
          <p:cNvPr id="19" name="Text 7"/>
          <p:cNvSpPr txBox="1"/>
          <p:nvPr/>
        </p:nvSpPr>
        <p:spPr>
          <a:xfrm>
            <a:off x="1088725" y="3140936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Нужна проверка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59224" y="1496650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Проверочное слово должно быть родственным, то есть близким по смыслу и с тем же корнем. Тогда оно действительно помогает проверить написание, а не просто похоже на слух.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2659224" y="2640416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проверочном слове нужная гласная должна стоять под ударением. Так буква слышится ясно, и можно уверенно выбрать написание для слова трава, река или гора.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659224" y="3784181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запомнить пары: трава — травы, река — реки, гора — горы, поля — поле. В таких словах проверяемая гласная становится отчётливой и уже не прячется.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выбрать проверочное слово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проверять безударную гласную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не перепутать букву в корне слова.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1160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Непроверяемые слова таким способом не проверяются. В словах малина, огород, ягода написание нужно запомнить или уточнить по словарю, чтобы не ошибиться.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60585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Проверяемые слова можно проверить ударением. Для них находятся родственные слова, где нужная гласная звучит ясно и помогает выбрать правильную букву в корне.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81160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сомневаешься, лучше не угадывать. Сначала попробуй проверку, а если она не получается, открой словарь и проверь написание спокойно и точно.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0585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стоит думать, что каждое слово обязательно найдёт себе проверочное «родственничка». Иногда слово просто просит аккуратного запоминания и внимательного отношения.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Проверяемые и непроверяемые слова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225" y="915518"/>
            <a:ext cx="2786100" cy="20161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82525" y="915518"/>
            <a:ext cx="2786100" cy="201611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4125" y="915518"/>
            <a:ext cx="2786100" cy="201611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506437" y="3103485"/>
            <a:ext cx="2541600" cy="3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семья слов
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506437" y="3493519"/>
            <a:ext cx="25416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лес, лесник, лесной и лесок связаны между собой по смыслу и имеют общий корень. Стоит найти одно проверочное слово, и сразу становится яснее написание всей группы. Это как один ключик для целой связки замков.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3312660" y="3103485"/>
            <a:ext cx="2541600" cy="3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Дерево слов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3312660" y="3493519"/>
            <a:ext cx="25416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представить родственные слова как дерево, то корень будет его стволом, а слова — ветвями. От одного корня легко увидеть целую семью слов, где нужная гласная проверяется особенно удобно и без лишних сомнений.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118885" y="3103485"/>
            <a:ext cx="2541600" cy="3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 смыслу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6118885" y="3493519"/>
            <a:ext cx="25416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Родственные слова не только похожи по звучанию, но и связаны общим значением. Именно поэтому лес нельзя проверять словом лиса: звучание похоже, а корень и смысл разные. Для проверки важно настоящее родство слов.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Слова-родственники помогают проверять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6036" y="1804771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0411" y="2680193"/>
            <a:ext cx="169650" cy="226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6036" y="3563415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388650" y="1530575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гора — горы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слове горы ударение падает на нужный слог, и гласная в корне слышится ясно. Такая пара помогает быстро выбрать правильную букву без колебаний.
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1388650" y="2409903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— водный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Родственное слово водный подсказывает написание слова вода. Когда нужная гласная становится ударной, проверка проходит легко, а буква запоминается почти сама.
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1388650" y="3289225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трава — травы, лес — лесной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этих парах проверяемая гласная звучит отчётливо в родственном слове. Это помогает увидеть корень, услышать букву и спокойно записать слово без ошибки.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проверок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8650" y="2896775"/>
            <a:ext cx="3263400" cy="100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Подбор по звучанию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слышит знакомый звук и выбирает слово, которое просто похоже по звучанию. Но похожесть ещё не делает слова родственными, и проверка в таком случае не работает.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060625" y="1458050"/>
            <a:ext cx="3263400" cy="9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Ошибка в корне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 слов нет общего корня, нельзя доверять такой подсказке. Например, слово лес нельзя проверять словом лиса: смысл у них разный, а корень не совпадает.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95050" y="2896775"/>
            <a:ext cx="3035400" cy="100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Верная проверка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искать только родственное слово с общим значением и общим корнем. Тогда ударение помогает услышать нужную гласную ясно и записать букву без ошибки.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ошибки при проверке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8150" y="2732070"/>
            <a:ext cx="8530800" cy="20410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89725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смешивать а и о, е и и, полезно сначала найти корень слова и проверить, можно ли поставить ударение на нужную гласную. Тогда звук слышится отчётливее.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863450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помогает медленное чтение по слогам и подбор родственных слов. Если слово произнести спокойно, без спешки, буква в слабой позиции становится понятнее, а рука уже тянется к верному варианту.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не перепутать похожие буквы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7150" y="1672390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Корень — это общая часть родственных слов. В ней сохраняется главное значение слова, поэтому именно здесь часто ищут проверку безударной гласной.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887150" y="3216765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Ударение — это выделение одного слога в слове. Под ударением гласная звучит ясно, громко и помогает услышать нужную букву без догадок.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5314100" y="1672390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Безударная гласная — это гласная, которая в слове слышится неотчётливо. Она словно прячется, поэтому её легко перепутать, если не проверить слово.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314100" y="3216765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Проверочное слово — это родственное слово с тем же корнем, где нужная гласная стоит под ударением. Орфограмма — место, где возможна ошибка при письме.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Мини-словарик урока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проверка слова в тетради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ученик действует от первого неясного звука до записи буквы или обращения к словарю.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3350" y="1376165"/>
            <a:ext cx="3595200" cy="13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Найди проверочное слово и соедини его с нужным словом. Такое задание тренирует внимание к корню и быстро показывает, где прячется безударная гласная.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593350" y="3246746"/>
            <a:ext cx="3595200" cy="13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Сравни пары слов и отметь, где гласная стала ударной. Короткая игра помогает запомнить правило без скуки и лишней путаницы.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4718350" y="1376175"/>
            <a:ext cx="3595200" cy="13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Вставь пропущенную букву и объясни выбор вслух. Ребёнок не просто пишет, а ещё и рассуждает, как маленький орфографический детектив.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Игровые задания на повторение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800" y="887212"/>
            <a:ext cx="2730600" cy="23332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6700" y="875662"/>
            <a:ext cx="2730600" cy="233327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600" y="861587"/>
            <a:ext cx="2730600" cy="233327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3950" y="385292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картинке можно показать лес, леса и лесника. Рядом легко представить ёлки, грибы и тропинку, чтобы дети сразу увидели общий смысл слов и заметили общий корень.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23950" y="342107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и его соседи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313850" y="384137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Подойдут слова вода, водный и водичка. Иллюстрация с рекой, каплями и стаканом поможет связать слова по смыслу, а ударение подскажет, какая гласная в корне проверяется.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313850" y="340952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вокруг нас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203750" y="3827302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использовать слова весна, поля, трава и грибы. На изображении хорошо смотрятся зелёные луга, первые цветы и солнечный день — так слова запоминаются быстрее и веселее.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6203750" y="3395452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и тёплые поля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для работы в классе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1160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Проверочное слово должно быть близким по смыслу и иметь общий корень. Простое похожее звучание не помогает, если слова не связаны между собой.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60585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Безударную гласную в корне проверяют ударением в родственном слове. Если гласная стала слышна ясно, букву можно записать увереннее.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81160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Если проверочного слова нет, слово лучше запомнить или посмотреть в словаре. Так ошибка не спрячется в тетради и не устроит сюрприз.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0585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Нельзя угадывать букву только на слух. В слабой позиции звуки часто путаются, и тогда нужна спокойная проверка, а не смелое догадывание.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помнить всегда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6476" y="1365159"/>
            <a:ext cx="218400" cy="21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7876" y="1365159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19789" y="3239784"/>
            <a:ext cx="197925" cy="2262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самопроверка
</a:t>
            </a:r>
            <a:endParaRPr lang="en-US" sz="2400" dirty="0"/>
          </a:p>
        </p:txBody>
      </p:sp>
      <p:sp>
        <p:nvSpPr>
          <p:cNvPr id="14" name="Text 2"/>
          <p:cNvSpPr txBox="1"/>
          <p:nvPr/>
        </p:nvSpPr>
        <p:spPr>
          <a:xfrm>
            <a:off x="4838625" y="1799175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Подбери родственное слово и произнеси его с ударением. Нужная гласная должна зазвучать ясно, как будто выходит из тени.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5349725" y="1262419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Поставь ударение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610025" y="1799175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выдели общую часть слова. Если корень найден правильно, проверить безударную гласную становится намного легче и спокойнее.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1121125" y="1262419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 корень
</a:t>
            </a:r>
            <a:endParaRPr lang="en-US" sz="1400" dirty="0"/>
          </a:p>
        </p:txBody>
      </p:sp>
      <p:sp>
        <p:nvSpPr>
          <p:cNvPr id="18" name="Text 6"/>
          <p:cNvSpPr txBox="1"/>
          <p:nvPr/>
        </p:nvSpPr>
        <p:spPr>
          <a:xfrm>
            <a:off x="597750" y="3671925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звук слышится чётко, смело пиши нужную букву. Когда проверка не получается, не спорь с тетрадью — лучше открыть словарь.
</a:t>
            </a:r>
            <a:endParaRPr lang="en-US" sz="1200" dirty="0"/>
          </a:p>
        </p:txBody>
      </p:sp>
      <p:sp>
        <p:nvSpPr>
          <p:cNvPr id="19" name="Text 7"/>
          <p:cNvSpPr txBox="1"/>
          <p:nvPr/>
        </p:nvSpPr>
        <p:spPr>
          <a:xfrm>
            <a:off x="1088725" y="3140936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Запиши букву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6800" y="118637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97525" y="1408629"/>
            <a:ext cx="3612900" cy="13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 ясной гласной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парах вода — водный и трава — травы нужная гласная хорошо слышится под ударением. Это помогает быстро выбрать правильную букву и не теряться в выборе.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1018975" y="3166865"/>
            <a:ext cx="3612900" cy="13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где слышен корень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гора — горный и лес — лесник видно, что корень остаётся общим. Ударение подсказывает написание, а глаза и уши работают дружной командой.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работает проверка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0125" y="1608950"/>
            <a:ext cx="7859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Безударная гласная в корне любит проверку, а не угадывание. Найди родственное слово, поставь ударение и запиши букву спокойно — тогда орфография перестанет капризничать.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640125" y="287750"/>
            <a:ext cx="80925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Проверяй и пиши уверенно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2026-05-21T22:50:54Z</dcterms:created>
  <dcterms:modified xsi:type="dcterms:W3CDTF">2026-05-21T22:50:54Z</dcterms:modified>
</cp:coreProperties>
</file>