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 трём элементам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по данным сторонам и углам построить единственный треугольник.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умение важно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помогают учиться равенству фигур и точному черчению. Построение по трём элементам тренирует работу с линейкой, циркулем и транспортиром и показывает, когда данных достаточно, а когда нет.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треугольника и обозначения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любого треугольника есть три стороны и три угла. Стороны обычно обозначают строчными буквами a, b, c, а вершины и углы — заглавными: A, B, C.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треугольника всегда в сумме дают 180°. Это ключевой факт для построений по углам и для проверки правильности уже готового чертежа.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обозначения удобно использовать в задачах: условия записываются коротко, а построение получается аккуратным. Вы сразу видите, какие именно стороны и углы считаются заданными.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SSS: заданы три стороны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все три стороны треугольника, его можно построить циркулем и линейкой. Главное — сначала проверить, что размеры согласуются с геометрией, а не противоречат друг другу.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существования называют неравенством треугольника: сумма любых двух сторон должна быть больше третьей. Например, 5 см, 6 см и 7 см подходят, а 2 см, 3 см и 6 см — нет, потому что 2 + 3 &lt; 6.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SAS: две стороны и угол между ними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нужно задать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две стороны и угол между ними, треугольник определяется однозначно. Сначала вы строите угол заданной величины, а затем на его лучах откладываете длины двух сторон.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выполняется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угол был заключён именно между известными сторонами: тогда все данные «сходятся» в одной точке. Если же перепутать расположение, может получиться другой треугольник или задача станет неоднозначной. Например: 4 см и 6 см, угол 50° между ними.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ASA: сторона и два прилежащих угла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дана одна сторона и два угла, прилежащих к ней, треугольник тоже получается единственным. Сначала строят отрезок заданной длины, затем из его концов откладывают лучи под указанными углами.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лучей даёт третью вершину. После этого третий угол можно найти по формуле 180° − (первый угол + второй угол). Например, при 40° и 65° получаем 75°.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7965"/>
            <a:ext cx="4164900" cy="22845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случая однозначного построения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SSS, SAS и ASA задаёт форму и размеры треугольника без дополнительных неизвестных.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данных достаточно, чтобы построить один и только один треугольник (при выполнении условий существования).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(9 класс): признаки однозначности построения.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построения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данных задачи — к построению и проверке чертежа.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построения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Нужна, чтобы проводить отрезки и аккуратно соединять точки. С её помощью вы задаёте базовую линию построения и контролируете, чтобы чертёж был ровным.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помогает отложить угол заданной величины. В чертеже вершины подписывают буквами A, B, C, а стороны — a, b, c, чтобы не путать элементы.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используют для откладывания длин и построения дуг. Именно дуги помогают получить вершину как точку пересечения при построениях по сторонам.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 по трём сторонам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даны стороны 5 см, 6 см и 7 см. Сначала строят отрезок длиной 7 см — это будет основание треугольника. Затем из его концов проводят дуги радиусами 5 см и 6 см.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дуг становится третьей вершиной. Получившийся треугольник демонстрирует идею: один отрезок можно взять как основу, а две другие стороны определяют положение вершины точно.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 по двум сторонам и углу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даны стороны 4 см и 6 см, а угол между ними равен 50°. Сначала строят сам угол 50°: проводят вершину и два луча, образующих нужное раскрытие, строго по транспортиру.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 первом луче откладывают отрезок 4 см, а на втором — 6 см. Свободные концы отрезков соединяют, получая третью сторону и замыкая треугольник, который определяется единственным образом.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задаём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сторона 8 см и прилежащие к ней углы 40° и 65°. Сначала на листе строят отрезок длиной 8 см и мысленно отмечают его концы как точки, из которых будут выходить лучи углов.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Восстанавливаем два луча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конце отрезка откладывают соответствующий угол: на одном конце 40°, на другом — 65°. Лучи проводят в одной полуплоскости, чтобы они «смотрели» внутрь будущего треугольника.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задаёт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построенных лучей становится третьей вершиной. Тогда третий угол вычисляют как 180° − 40° − 65° = 75°, потому что сумма внутренних углов треугольника равна 180°.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 по стороне и двум углам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построение невозможно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возникает и в ситуациях, когда данные относятся к разным вершинам. Тогда углы могут «не встречаться» так, как требуется, и построение не даёт единственной фигуры, подходящей под условия.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случай — когда вместо однозначного ответа получается несколько возможных треугольников. Для нашего набора данных это означает недостаток информации или несогласованность условия, и построение по выбранному случаю не завершается правильно.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невозможно, если нарушено неравенство треугольника: сумма любых двух сторон должна быть больше третьей. Например, при 2 см, 3 см и 6 см получаем 2 + 3 &lt; 6, значит треугольник не складывается.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на бумаге пытаются «соединить» точки, фигура либо не замыкается, либо выходит вырожденной. В таких задачах понятие «треугольник» теряет смысл, потому что геометрическое условие не выполняется.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в длине стороны или величине угла меняет весь треугольник. При неточном построении могут измениться все три угла и расположение вершины.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сумма внутренних углов треугольника равна 180°.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фиксирована, поэтому любая погрешность в одном угле обязательно меняет остальные и смещает вершину.
</a:t>
            </a:r>
            <a:endParaRPr lang="en-US" sz="5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91198"/>
            <a:ext cx="4206300" cy="2307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случаев построения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стандартных набора данных требуют своих инструментов и своих проверок: везде важно убедиться, что получившаяся фигура соответствует условию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случай использует «свои» условия и проверку, но общий результат один: при выполнении условий треугольник строится однозначно.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геометрии (построения и признаки однозначности).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признаками равенства треугольников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SSS, SAS и ASA совпадают с классическими признаками равенства треугольников. Это означает: если два треугольника построены по одинаковым данным, они окажутся равными по форме и размеру.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делает тему построения основой для дальнейших доказательств. Дальше вы учитесь использовать признаки равенства, чтобы обосновывать равенство отрезков и углов в задачах на доказательство.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построение по трем элементам — это не просто рисунок, а способ строго закрепить, когда фигура однозначно определяется. Одинаковые стороны и углы задают одну и ту же геометрию.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построения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нужно обязательно проверить, что все заданные элементы совпали с условиями. Для SSS сравнивают все три стороны, для SAS — заданный угол между нужными сторонами и длины, которые его образуют.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ASA проверяют оба угла и то, что третья сторона получается так же, как следует из построения. Итоговая проверка помогает убедиться, что построенный треугольник действительно соответствует данным задачи.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построении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типичная ошибка — не проверить условие существования треугольника. Если не выполнено неравенство треугольника, построение либо не замыкается, либо даёт вырожденный «треугольник».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ошибкой становится использование данных, которые не относятся к одной и той же вершине. В результате условия оказываются несовместимыми, и построение не приводит к единственной фигуре, подходящей под задачу.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стороны и углы местами, когда в условии указано «между какими сторонами» дано значение угла. Из-за этого строят неправильное раскрытие и треугольник получается другой формы.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неверно откладывают угол по транспортиру: берут не ту шкалу или измеряют от неправильной линии. Тогда лучи пересекаются в другой точке, и вершина смещается.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построение треугольника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 инженерная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нужны, чтобы точно переносить размеры и углы на схемы. По треугольникам удобно задавать жёсткие формы конструкций и быстро проверять геометрию деталей.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дизайн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помогает формировать устойчивые опоры, фермы и элементы пространственных моделей. По заданным размерам и углам такие формы воспроизводят в проектах с контролем пропорций.
</a:t>
            </a:r>
            <a:endParaRPr lang="en-US" sz="1229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программных моделях часто используют те же идеи: треугольник задаётся тремя элементами и становится однозначной фигурой. Это упрощает построение сцен, сеток и геометрических ограничений.
</a:t>
            </a:r>
            <a:endParaRPr lang="en-US" sz="12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 трём элементам строится однозначно в случаях SSS, SAS и ASA, если выполнены условия существования фигуры. План действий: выбрать данные, случай, проверить условия, построить и сверить результат.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2026-05-14T02:36:36Z</dcterms:created>
  <dcterms:modified xsi:type="dcterms:W3CDTF">2026-05-14T02:36:36Z</dcterms:modified>
</cp:coreProperties>
</file>