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типичные английские уведомления и предупреждения
</a:t>
            </a:r>
            <a:endParaRPr lang="en-US" sz="2649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английские знаки для безопасности и коммуникации в разных сферах.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237" y="720000"/>
            <a:ext cx="3609375" cy="360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уведомлений и предупреждений в англоязычных странах
</a:t>
            </a:r>
            <a:endParaRPr lang="en-US" sz="1818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знаки повсеместно встречаются в транспорте, школах и на рабочих местах. Их понимание критично для безопасности и эффективного поведения в незнакомой среде, особенно при международной мобильности и глобализации.
</a:t>
            </a:r>
            <a:endParaRPr lang="en-US" sz="1334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(Signs) информируют о направлениях и запретах, обеспечивая навигацию и организацию пространства.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Предупреждения (Warnings) обозначают потенциальные опасности и требуют повышенного внимания к безопасности.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таблички (Notices) передают нейтральные факты без эмоциональной окраски, информируя пользователей о состоянии.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(Announcements) сообщают текущие события или изменения, а правила (Rules) регулируют поведение в определённых местах.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английских уведомлений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применение указателей в повседневной жизни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в транспортных 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«Exit» и «Entrance» помогают пассажирам быстро ориентироваться в метро и автобусах, сокращая время поиска выхода или входа.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в супермаркетах и общественных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«No Smoking» и «Push/Pull» обеспечивают правильное использование помещений и оборудование, повышая комфорт и безопасность посетителей.
</a:t>
            </a:r>
            <a:endParaRPr lang="en-US" sz="158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на государственных и культурных объектах
</a:t>
            </a:r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стандартных знаков с пиктограммами облегчает восприятие и снижает языковой барьер для иностранных гостей.
</a:t>
            </a:r>
            <a:endParaRPr lang="en-US" sz="15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Таблички «Staff Only» и «Out of Order» служат для разграничения доступа и информирования о технических неполадках в помещениях.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«Wet Floor» предупреждают о возможной опасности скольжения, что минимизирует риски травмирования.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указания «Keep Door Closed» поддерживают порядок и предотвращают нежелательные последствия в рабочих зонах.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и применение информационных табличек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оформления предупреждающих знаков
</a:t>
            </a:r>
            <a:endParaRPr lang="en-US" sz="246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ярких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6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и красный цвета в предупреждениях, таких как «Danger» или «High Voltage», мгновенно привлекают внимание и сигнализируют о риске.
</a:t>
            </a:r>
            <a:endParaRPr lang="en-US" sz="1238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знаки с восклицательными знаками или изображениями животных, например «Beware of Dog», универсально понятны и усиливают смысл текста.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Функциональность в различных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«Mind the Gap» в метро обеспечивают безопасность пассажиров, комбинируя текст и графику для максимальной ясности.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императивы без излишних слов, например «Keep off the grass», чтобы обеспечить краткость и мгновенное понимание.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Шаблонные глаголы «keep», «do not», «beware», «mind», «no» формируют стандартизированную лексику предупреждений.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личных местоимений повышает универсальность и позволяет обращаться к любой аудитории без лишних деталей.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прямота формулировок способствуют быстрому восприятию в критических ситуациях, снижая вероятность ошибки.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лексика типичных предупреждений
</a:t>
            </a:r>
            <a:endParaRPr lang="en-US" sz="26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 для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Пассажирам рекомендуется соблюдать правила, например, «Please mind the closing doors» предупреждает о закрывающихся дверях для предотвращения травм.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в транспорте и на станциях
</a:t>
            </a:r>
            <a:endParaRPr lang="en-US" sz="2338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 о расписании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типа «Next train in 3 minutes» держат пассажиров в курсе времени ожидания, а «Stand behind the yellow line» усиливает меры безопасности.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адресованы учащимся с официальной формулировкой, например, «Silence, exam in progress», что создаёт серьёзную атмосферу.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такие как «Walk, don’t run», чётко регулируют поведение для предотвращения несчастных случаев и поддержания дисциплины.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на использование мобильных телефонов обеспечивают концентрацию на учебном процессе и снижают отвлекающие факторы.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школьных уведомлений и предупреждений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19161"/>
            <a:ext cx="3709500" cy="16201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формальной и неформальной лексики уведомлений
</a:t>
            </a:r>
            <a:endParaRPr lang="en-US" sz="2444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и неформальные уведомления различаются по структуре и тону, что отражает их среду применения.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уведомления предпочтительнее в официальных контекстах, тогда как неформальные — для быстрого восприятия в повседневной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BBC English Usage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типовые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сжатые фразы без личных местоимений, что упрощает восприятие и делает тексты универсальными. Применение пассивного залога и отрицательных форм повышает информативность без субъективности.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Унификация и визуальные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сопровождаются международно понятными пиктограммами, стандартизированными по форме и цвету. Это обеспечивает мгновенное узнавание и снижает риск неправильного толкования, особенно для иностранцев.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и стандартизация английских знаков
</a:t>
            </a:r>
            <a:endParaRPr lang="en-US" sz="2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«Fire Exit» информирует об аварийных выходах и выделяется зелёным цветом для быстрой ориентации в экстренных ситуациях, указывая безопасный путь эвакуации.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«No Entry» служит запретом на вход в помещение или зону, обычно обозначается красным цветом и символом стоп для предотвращения нежелательного проникновения.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«Caution: Slippery Surface» предупреждает об опасности поскользнуться, выделенная жёлтым цветом табличка привлекает внимание к потенциальному риску травмы.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знаки синего цвета, например, «Information», дают общие указания и помогают ориентироваться, не вызывая чувства тревоги у пользователя.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предупреждения о безопасности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соотношение типов знаков в городской инфраструктуре Великобритании
</a:t>
            </a:r>
            <a:endParaRPr lang="en-US" sz="232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signs и warnings вместе составляет 65%, что подчёркивает акцент на безопасности и навигации в городской среде.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указателей и предупреждений отражает приоритет информирования о маршрутах и рисках для эффективной ориентации и безопасности.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городской инфраструктуры Лондона, 2022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 и предупреждающие надписи на рабочих местах
</a:t>
            </a:r>
            <a:endParaRPr lang="en-US" sz="1771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выразительные и лаконичные надписи вроде «Safety First» для приоритетного внимания к безопасности, размещаемые у зон с повышенной опасностью.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соблюдение правил, обозначенных на таких знаках, значительно снижает число производственных травм и способствует поддержанию дисциплины на рабочем месте.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кодировка и визуальные элементы в английских уведомлениях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– запреты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символизирует запреты и запретительные знаки, например, «No Entry», сопровождается красным кругом с диагональной линией, сразу привлекая внимание к ограничению.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– предупреждения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фон с треугольной формой и восклицательным знаком предупреждает о возможной опасности, например, «Caution» или «Slippery Floor».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– разрешения и указатели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знаки указывают безопасные пути и разрешённые действия, как «Fire Exit», подчёркивая направления для эвакуации.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– информационные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используется для нейтральных информационных сообщений, например, «Information», не требующих немедленных действий, но важных для ориентации.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147" y="1308500"/>
            <a:ext cx="278005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Интернет-уведомления и онлайн-предупреждения на английском языке
</a:t>
            </a:r>
            <a:endParaRPr lang="en-US" sz="1901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тип уведомлений включает стандартные формулировки, такие как «Terms and Conditions apply», которые объясняют правовые аспекты использования сайта, помогая пользователю ориентироваться в условиях.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тип предупреждений направлен на безопасность, например, «Warning: Suspicious website», призывающие быть осторожными с личной информацией и действиями в сети, предотвращая риски.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«Mind the Step» предупреждает о наличии ступеньки или перепада высоты, помогая избегать спотыкания в общественных местах с интенсивным потоком людей.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уведомлений и предупреждений в Великобритании и США
</a:t>
            </a:r>
            <a:endParaRPr lang="en-US" sz="226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«No Trespassing» обозначает запрет на проникновение на частную или охраняемую территорию, защищая собственников и предотвращая несанкционированный доступ.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«Emergency Exit Only» указывает, что дверь используется исключительно для экстренной эвакуации, обеспечивая эффективность и безопасность при пожаре или других ЧС.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восприятии английских предупреждений
</a:t>
            </a:r>
            <a:endParaRPr lang="en-US" sz="1764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возникают из-за отсутствия глаголов в конструкциях, непривычных русскоязычным, например, «No littering» воспринимается не сразу как запрет бросать мусор.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 усугубляют сокращения и нестандартные выражения, такие как «No admittance», требующие знания устойчивых форм и контекста для правильной интерпретации.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понимание и соблюдение английских уведомлений способствует формированию безопасной среды и укрепляет ответственность граждан.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количества несчастных случаев связано с правильным восприятием предупреждающих знаков.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Министерства внутренних дел Великобритании,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владения английскими уведомлениями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типовых формулировок и символики английских предупреждений значительно повышает безопасность, облегчает международную коммуникацию и способствует успешной адаптации в англоязычном обществе.
</a:t>
            </a:r>
            <a:endParaRPr lang="en-US" sz="118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2026-05-07T07:08:42Z</dcterms:created>
  <dcterms:modified xsi:type="dcterms:W3CDTF">2026-05-07T07:08:42Z</dcterms:modified>
</cp:coreProperties>
</file>