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image" Target="../media/image-6-9.jpe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темы: рост и развитие растений, деление клеток
</a:t>
            </a:r>
            <a:endParaRPr lang="en-US" sz="2010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Погружение в процессы, поддерживающие жизнь и развитие растений.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растения важны для нас и природы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дают пищу, кислород и материалы. Изучение их жизненных процессов помогает улучшать урожаи и сохранять экологию.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роста растений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рост?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— это необратимое увеличение размера и массы растения. Он основан на делении клеток и их растяжении, что приводит к увеличению органических структур.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ростом и развитием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— количественные изменения, а развитие — качественные, связанные с функциональными и структурными преобразованиями в тканях растения.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как основа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невозможен без деления и расширения клеток. Именно благодаря этому растут корни, стебли и листья.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растения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семени до расцвета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Прорастание семени запускает рост побегов и корней, затем образуются листья, начинается цветение. Эти стадии сопровождаются заметными внутренними изменениями.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жизненного цикла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плодоношения начинается старение: функции органов снижаются, и растение готовится к завершению жизненного цикла.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06" y="2170450"/>
            <a:ext cx="192938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86208"/>
            <a:ext cx="206700" cy="18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4256" y="2167825"/>
            <a:ext cx="192938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86208"/>
            <a:ext cx="206700" cy="183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растительной клетки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Содержит ДНК и управляет жизненными процессами клетки, включая её деление и рост.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среда клетки, где протекают реакции обмена веществ и происходит поддержка жизнедеятельности.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Жёсткая оболочка, обеспечивающая защиту и форму клетки, позволяет растению сохранять устойчивость.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Структуры типа митохондрий и хлоропластов, ответственные за энергию и фотосинтез в клетке.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775" y="1378388"/>
            <a:ext cx="4402500" cy="7953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2775" y="2365123"/>
            <a:ext cx="4402500" cy="6062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2775" y="3159773"/>
            <a:ext cx="4402500" cy="60620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72775" y="3952867"/>
            <a:ext cx="4405500" cy="795916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митоза: как делятся клетки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568900" y="1540694"/>
            <a:ext cx="3208800" cy="4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Профаза —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конденсируются и становятся видимыми под микроскопом. Ядерная оболочка начинает распадаться, подготавливая клетку к делению.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568900" y="2487936"/>
            <a:ext cx="320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Метафаза — центрирование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выстраиваются по экватору клетки, образуя ровный ряд. Это важный этап для точного распределения генетической информации.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568900" y="3282586"/>
            <a:ext cx="320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Анафаза — разделение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Хроматиды расходятся к противоположным полюсам клетки, обеспечивая каждо сторону полную генетическую копию.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572050" y="4115444"/>
            <a:ext cx="3208800" cy="4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Телофаза — завершение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новые ядерные оболочки, и начинается разделение цитоплазмы, приводящее к появлению двух идентичных дочерних клеток.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стадий митоза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деления клетки с точным распределением хромосом
</a:t>
            </a:r>
            <a:endParaRPr lang="en-US" sz="10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деления клеток для растений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деление клеток позволяет растению увеличивать размеры корней, побегов и формировать новые листья. Это основа роста и восстановления после повреждений.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тканей через митоз помогает поддерживать здоровье и жизнеспособность растения на протяжении всего жизненного цикла.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роста массы растения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постепенное ускорение роста с пиком в середине периода, затем рост замедляется.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показывает основные стадии развития растения и эффективность физиологических процессов.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исследования,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596102"/>
            <a:ext cx="4208700" cy="9531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скорости роста разных органов растения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роста корня, стебля и листа у молодых и взрослых растений, измеренная в см в неделю.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у молодых растений растёт быстрее, что обеспечивает хорошее закрепление и питание.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Апикальная меристема: зона активного роста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Апикальная меристема расположена на верхушках побегов и корней, где клетки постоянно делятся, обеспечивая непрерывное удлинение растения. Эта зона отвечает за первичное формирование тканей.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клеточное деление в апикальной меристеме способствует развитию новых органов и позволяет растению адаптироваться к окружающей среде путём изменения роста и структуры.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роста и особенности строения корня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4765175" y="2797350"/>
            <a:ext cx="3833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корня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состоит из трёх основных зон: зона деления, где активно формируются новые клетки; зона растяжения, которая обеспечивает удлинение корня; зона дифференцировки, где клетки приобретают специализированные функции.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4765175" y="3783252"/>
            <a:ext cx="3833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корневого чехлика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Корневой чехлик защищает чувствительные делящиеся клетки от механических повреждений при росте в почве, а также способствует восприятию и направлению корня в грунте.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регуляция роста растений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Ауксины стимулируют удлинение клеток побегов и воздействуют на формирование корней, регулируя направление роста и адаптацию растений к окружающим условиям.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Гибберелины ускоряют рост стебля за счёт активизации клеточного деления и увеличения размеров клеток, что способствует быстрому развитию молодых растений.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Цитокинины усиливают деление клеток, особенно в меристематических зонах, поддерживая формирование новых тканей и обеспечивая регенерацию повреждённых участков.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света на рост и развитие растений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влияет на скорость фотосинтеза, что напрямую опосредует рост растений. Фототропизм обеспечивает направленный рост побегов к источнику света, улучшая условия для фотосинтеза.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недостатке света растения формируют удлинённые тонкие побеги с меньшим количеством листьев, а избыток света может замедлять рост из-за перегрева и стресса тканей.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воды и минеральных веществ в жизнедеятельности растений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её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необходима для поддержания тургора клеток, расширения клеточной стенки и поддержания обмена веществ. Без достаточного увлажнения рост тканей замедляется или прекращается.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вещества и их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Минералы, такие как азот, калий и фосфор, участвуют в синтезе белков, нуклеиновых кислот и формировании клеточных структур, обеспечивая правильное развитие и функционирование растения.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91 см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длина роста бамбука за сутки.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Бамбук способен вырастать до 91 см в сутки, что является рекордным темпом среди растений и обусловлено его уникальным строением и условиями среды.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по биологии растений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происходит завершение роста растения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старению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старения растения меристемы теряют активность, что приводит к замедлению и завершению роста. Одновременно снижается скорость деления клеток, что отражается на общем состоянии растения.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неблагоприятных факторов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 и холод могут временно блокировать рост, вызывая замедление деления клеток. Примерами служат опадение листьев и уменьшение прироста побегов в стрессовых условиях.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дифференцировка и типы клеток у растений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Паренхимные клетки отвечают за фотосинтез и запас питательных веществ, обеспечивая энергетическую поддержку растения.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Эпидерма выполняет защитную функцию, оберегая растение от повреждений и потери влаги благодаря плотному клеточному слою.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транспортирует воду и минеральные вещества от корней к надземным органам, поддерживая водный баланс.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 осуществляет транспорт органических веществ, таких как сахара, из мест их синтеза в другие части растения для роста и развития.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450" y="392944"/>
            <a:ext cx="4396200" cy="43575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3215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использование знаний о росте и делении клеток
</a:t>
            </a:r>
            <a:endParaRPr lang="en-US" sz="16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растений с улучшенными признаками опирается на понимание клеточных процессов, что позволяет создавать сорта с высокой урожайностью и устойчивостью к вредителям.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биотехнологии, включая микроклональное размножение, обеспечивают массовое размножение ценных сортов и сохранение редких растений в лабораторных условиях.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4500" y="1784356"/>
            <a:ext cx="3799500" cy="2960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перспективы изучения роста растений
</a:t>
            </a:r>
            <a:endParaRPr lang="en-US" sz="28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роста и деления клеток растений является ключом к устойчивому сельскому хозяйству и сохранению экосистем, открывая возможности для инноваций в биотехнологиях и охране природы.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2026-05-07T14:37:49Z</dcterms:created>
  <dcterms:modified xsi:type="dcterms:W3CDTF">2026-05-07T14:37:49Z</dcterms:modified>
</cp:coreProperties>
</file>