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цветковых растений: Обзор и ключевые темы урока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органов цветковых растений и их жизненно важные функции.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важность органов растений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органов цветковых растений начались в XVIII веке с Карлом Линнеем; их изучение помогает понять рост, питание и размножение, имея значение для сельского хозяйства и экологии.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органов цветковых растений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 включают корень, стебель и листья, отвечающие за рост, питание и дыхание растения.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органы — цветок, плод и семя — обеспечивают процесс размножения и передачу генетической информации.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органов на эти две группы отражает различные функции, которые поддерживают жизненный цикл растения.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корней и их основные функции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Стержневой корень — основа прочной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корня имеет главный крупный корень с ответвлениями, который надёжно закрепляет растение в почве и эффективно добывает воду из глубоких слоёв.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— множество равных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корнях нет главного, они расположены примерно одинаково и обеспечивают быстрое поглощение влаги и питательных веществ с поверхности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корневой системы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характерна для двудольных, включает главный корень с боковыми отростками.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 у однодольных формируется из множества равных по размеру корней.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адаптирована к глубокому проникновению в почву и устойчивости в засушливых условиях.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 эффективна для поверхностного поглощения воды в почвах с небольшим запасом влаги.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 корней у двудольных и однодольных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у фасоли обеспечивает лучшую устойчивость при продолжительных засухах, тогда как мочковатая у пшеницы эффективна при кратковременных засухах.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корневых системах влияют на адаптацию растений к разным почвенным и климатическим условиям.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ботаники, данные 2023 года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междоузлия: основа структурной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состоит из узлов, где располагаются листья и почки, а междоузлия обеспечивают рост и удлинение растения, поддерживая его вертикальную структуру.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 стебля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стеблю переливаются вода и минеральные вещества из корня к листьям, а органические вещества транспортируются обратно — жизненно важный процесс для существования растения.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стебля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стебли: функции и примеры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виды изменений стеблей, их роль и конкретные примеры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стебля помогают растениям сохранять энергию, размножаться и адаптироваться к условиям.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 и процесс фотосинтеза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листа: пластинка, черешок и прилистники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широкой пластинки, соединённой с стеблем черешком, и небольших прилистников, обеспечивая гибкость и эффективный захват света.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и фотосинтез: энергия жизни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жилкам листа транспортируются вода и питательные вещества, а в клетках пластинки происходит фотосинтез — превращение света в химическую энергию.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освещённости на скорость фотосинтеза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освещённость для подсолнечника — до 10 000 люкс; превышение не увеличивает эффективность фотосинтеза.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ограничен не только светом, но и другими факторами, достигает максимума на определённом уровне освещённости.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биологического института, 2021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81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88425"/>
            <a:ext cx="252900" cy="22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мозаики и адаптационные формы листьев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листьев на растении образует особую структуру — листовую мозаику, которая обеспечивает максимальное осветление каждого листа для эффективного фотосинтеза.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листья видоизменены в колючки, что помогает уменьшить испарение воды и защитить растение в условиях засушливого климата.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кувшинки развились так, чтобы плавать на поверхности воды, что облегчает поглощение солнечного света и газообмен в водной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639"/>
            <a:ext cx="2109900" cy="1660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670" y="3005639"/>
            <a:ext cx="2109900" cy="1660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339" y="3005639"/>
            <a:ext cx="2109900" cy="1660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022" y="3005639"/>
            <a:ext cx="2109900" cy="16607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и лепестки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защищают внутренние части цветка в бутоне, а лепестки привлекают опылителей благодаря яркой окраске и аромату. Их строение разнообразно и важно для успеха размножения.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404667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Тычинки: репродуктивные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вырабатывают пыльцу, необходимую для опыления. Их форма и количество варьируются у разных видов, что влияет на способы передачи пыльцы к пестику.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629333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центр развития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содержит завязь, где после опыления формируется плод и семена. Он обеспечивает условия для оплодотворения и последующего развития зародыша.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854016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цветка в размножении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служит основой для образования семян и плодов. Его строение направлено на привлечение опылителей и эффективное проведение оплодотворения.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его значение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опыления: статистика у цветковых растений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способствует увеличению генетического разнообразия и повышает устойчивость популяций к изменениям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цветковых растений предпочитают перекрёстное опыление, что обеспечивает адаптацию и выживание видов в природных условиях.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журнал,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509" y="1157375"/>
            <a:ext cx="607298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простого и сложного цветка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строении и количестве цветочных элементов у простого тюльпана и сложного клевера, что влияет на эффективность опыления.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цветки клевера с большим числом мелких цветков повышают шансы успешного опыления и завязывания семян.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флоры,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плода и семени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плода в защите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формируется после опыления и служит защитной оболочкой для семян. Он предотвращает высыхание и помогает семенам пережить неблагоприятные условия.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и сочные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такие как стручок, раскрываются для рассеивания семян, а сочные плоды привлекают животных, способствуя распространению семян через поедание.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 будущего растения и запасы питательных веществ. Его строение оптимизировано для прорастания в подходящих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плодов и семян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ветром наблюдается у одуванчика, который использует легкие семенные «парашютики» для дальнего переноса воздушными потоками.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расселению семян, поедая сочные плоды, например рябину; семена проходят через пищеварительную систему и прорастают в новых местах.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водных растений, как у кувшинки, распространяются водой, позволяя им преодолевать водные преграды и осваивать новые участки водоёмов.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распространяет семена культурных растений, используя землю для посадок и транспорт для перевозки семенного материала на большие расстояния.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размножения цветковых растений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ботанических исследований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цветковых растений в экосистемах и жизни человека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закрепляют почву и предотвращают эрозию, сохраняя плодородие и структуру земельных ресурсов.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участвуют в газообмене и фотосинтезе, что способствует очистке воздуха и производству кислорода, необходимого для всех живых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обеспечивают питание животных и человека, а также способствуют поддержанию биоразнообразия и регенерации растительных сообществ.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Цветок-гигант орхидеи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орхидеи могут иметь крупные цветки диаметром до 20 сантиметров. Эти впечатляющие цветы привлекают множество необычных опылителей своей формой и яркой окраской.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плоды дуриана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дуриана может достигать веса до 8 килограммов, являясь одним из самых массивных среди фруктов. Его специфический запах и вкус широко известны в тропических регионах.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необычными адаптациями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— хищное растение, ловит насекомых для дополнительного питания. Мимоза реагирует на прикосновения, и её листья мгновенно складываются, что защищает от вредителей.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особенности органов цветковых растений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цветковых растений для жизни и науки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цветковых растений тесно связаны, обеспечивая их рост и размножение. Понимание их строения важно для биологии, сохранения природы и развития сельского хозяйства.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2026-05-08T16:07:40Z</dcterms:created>
  <dcterms:modified xsi:type="dcterms:W3CDTF">2026-05-08T16:07:40Z</dcterms:modified>
</cp:coreProperties>
</file>