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тихо — и меняет всё вокруг.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«Уж небо осенью дышало…»: осень в строках А. С. Пушкина
</a:t>
            </a:r>
            <a:endParaRPr lang="en-US" sz="37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осенняя глава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создал «Евгения Онегина» как книгу в стихах и включил в неё знаменитые осенние строки. Для поэта это было особенное время вдохновения и спокойной работы.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строка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показывает, что осень уже вступила в свои права.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«Евгений Онегин», глава 4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 делает перемену особенно заметной: лето ещё рядом, но воздух уже другой. Это создаёт тихое, внимательное настроение.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леса перед холодами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леса в отрывке выглядят спокойными и чуть задумчивыми. Они уже не шумят, как летом, а словно ждут первых холодов и зимнего покоя.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пространства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осень красива не яркостью, а тишиной. Именно поэтому её хочется рассматривать внимательно, как картину, написанную самой природой.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красота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легко увидеть золотые деревья, пустое поле и серое небо. Такие детали помогают почувствовать красоту поздней осени без лишних слов.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Дальняя дорога в осеннем пейзаже добавляет ощущение простора. Она словно уводит взгляд дальше, туда, где природа медленно меняется и готовится к зиме.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вдаль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чувствует, как воздух становится свежим и прохладным. Это один из первых признаков осени, который легко узнать по собственным прогулкам и утренним выходам из дома.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Холоднее в воздухе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уже не такое светлое, как летом, и в нём больше спокойных серых оттенков. Из-за этого пейзаж выглядит тише и немного задумчивее.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темнеет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постепенно желтеют и буреют, словно природа надевает новый наряд. Этот знакомый школьникам признак сразу делает осень узнаваемой и очень живой.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меньше шума, меньше птичьих голосов и летней суеты. Тишина помогает заметить, как природа медленно готовится к зимнему отдыху.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затихает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приметы осени заметны в тексте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названа «унылой порой»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«унылая» здесь не означает беду. Оно передаёт спокойную, чуть грустную тишину, когда летняя радость уже ушла, а новая пора ещё только начинается.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света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дни становятся короче, а солнце светит слабее. Из-за этого природа кажется более спокойной, и настроение меняется на задумчивое и мягкое.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без шума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уныние может быть красивым. Осень не кричит яркими красками, а тихо рассказывает о переменах — и этим особенно запоминается.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цвета в пушкинских строках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сад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Пушкина легко представить как сад, где листья уже стали золотыми. Между деревьями лежит мягкий свет, а воздух кажется прохладным и прозрачным. Такая картина одновременно спокойная и торжественная.
</a:t>
            </a:r>
            <a:endParaRPr lang="en-US" sz="166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 над полем
</a:t>
            </a:r>
            <a:pPr algn="l" indent="0" marL="0">
              <a:lnSpc>
                <a:spcPct val="90000"/>
              </a:lnSpc>
              <a:buNone/>
            </a:pPr>
            <a:r>
              <a:rPr lang="en-US" sz="16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тихим полем висит ровное серое небо, и от этого пейзаж становится особенно осенним. Он не мрачный, а очень ясный, как будто природа готовится к долгому отдыху.
</a:t>
            </a:r>
            <a:endParaRPr lang="en-US" sz="169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листья и холодный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видны бурые листья, а деревья теряют яркость. Холодный день подчёркивает переход от тепла к зиме и делает каждый цвет в природе заметнее.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осени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исчезает летняя шумная радость: становится меньше солнечного тепла, больше прохлады и спокойствия. Природа словно делает первый шаг к переменам.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входит тихо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тихие поля, леса и серое небо. Всё вокруг замедляется, и даже звуки кажутся мягче, чем прежде.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уже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чувствуется ожидание холодов: листья опадают, воздух становится свежим, а природа готовится к зимнему покою.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картину осени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дыхание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«небо» сразу задаёт простор, а образ дыхания делает его живым. Кажется, будто сама природа медленно и незаметно меняет свой облик.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леса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 большой осенний мир целиком. Поля и леса становятся главными героями картины, и каждый из них звучит по-особенному тихо.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и тишина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грусти и тишине не делают картину мрачной. Они добавляют ей мягкость, чтобы осень чувствовалась как спокойное время перемен.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перегружает текст подробностями. Но каждое слово работает на общий образ, и читатель быстро представляет себе осень почти без усилий.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— любимое время Пушкина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особенно любил осень за тишину и ясность мысли. В такие дни легче сосредоточиться, поэтому строки будто сами просятся на бумагу.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вдохновения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для Пушкина — не скука, а любимая пора наблюдений. Она дарит ему силы писать, а читателям — красивые строки о природе.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радость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поэта у окна: перед ним лист бумаги, перо и осенний сад. Такой тихий вид помогает рождаться новым стихам.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 окна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готовится к зиме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дни ещё помнятся, но в природе уже чувствуется перемена. Воздух становится свежее, а солнце светит мягче, словно прощается с летом.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начинают опадать, поля и леса затихают. Всё вокруг выглядит спокойнее, будто природа делает короткую паузу перед долгим зимним отдыхом.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 осенью природа окончательно готовится к холоду. Краски тускнеют, становится холоднее, и в этом тихом переходе уже угадывается приближение зимы.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25" y="11986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осенний пейзаж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не спешит и не шумит. Он словно приглашает остановиться, посмотреть вокруг и заметить, как красиво меняется природа в тишине.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осени есть мягкая грусть: лето уходит, а впереди холодные дни. Но это чувство не тяжёлое, а светлое и очень тихое.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такой природой хочется смотреть зорче. Сразу замечаешь желтые листья, серое небо, холодный воздух и другие маленькие знаки перемен.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удивляет своей красотой без пышности. Простые поля, леса и небо становятся особенно выразительными, и обычный пейзаж начинает казаться поэтичным.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 школьный двор выглядит особенно осенним: на дорожке лежат листья, а воздух щиплет щёки. Дети идут медленнее обычного, поправляют шарфы и смотрят, как деревья становятся золотыми.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школьном дворе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слышно шуршание под ногами и видно, как ветер гонит сухие листья по тропинке. Ребята собирают букетики из кленовых листьев и ищут самые яркие деревья для рисунка.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короткой прогулки хочется поскорее в тепло: дома ждут чай, сухие варежки и тихий вечер. За окном темнеет раньше, и осень будто говорит: пора немного замедлиться.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жизни школьников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строки легко запоминаются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сразу возникают понятные образы: небо, поля, леса. Они быстро складываются в одну цельную картину, поэтому читатель легко представляет осенний пейзаж.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картины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читаются мягко и спокойно, без резких переходов. Такое звучание помогает запомнить текст почти на слух, как красивую осеннюю мелодию.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звучание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перегружает отрывок лишними словами. Каждая деталь работает точно и ясно, поэтому образ осени получается живым, но не запутанным.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этот отрывок особенным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вместо действия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почти ничего не происходит, и в этом особая сила текста. Пушкин просто внимательно смотрит на природу и показывает, как красиво она меняется без шума и спешки.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тишине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учит замечать не только яркие события, но и спокойные моменты. Осень здесь красива своей тишиной, свежестью и медленным переходом к зиме.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читателю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может узнать знакомые признаки осени и почувствовать их самому. Поэтому строки легко понимать, обсуждать и вспоминать, как добрую осеннюю картину.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русском искусстве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аллея в стихах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часто любили осень за её тихую красоту. В стихах она звучит как время раздумий, когда жёлтые листья мягко кружатся в воздухе, а дорожки в саду становятся особенно длинными и спокойными.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с золотыми деревьями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нередко изображали осень на полотнах: светлый день, ряды деревьев и мягкое сияние листвы. Такой пейзаж кажется простым, но в нём есть тепло, тишина и немного грусти.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музыка настроения
</a:t>
            </a:r>
            <a:pPr algn="l" indent="0" marL="0">
              <a:lnSpc>
                <a:spcPct val="90000"/>
              </a:lnSpc>
              <a:buNone/>
            </a:pPr>
            <a:r>
              <a:rPr lang="en-US" sz="159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тоже передавали осеннее настроение звуками: тихими, плавными, задумчивыми. В музыке, как и в стихах, осень может звучать нежно, будто шуршание листьев в парке.
</a:t>
            </a:r>
            <a:endParaRPr lang="en-US" sz="159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соединяют картину природы и настроение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отрывка из романа в стихах «Евгений Онегин»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слов особенно сильно помогает увидеть осень в отрывке: они создают и пейзаж, и чувство тихой перемены.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эти строки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показывает, что красота бывает не только яркой. Иногда она тихая: в сером небе, в опавших листьях и в спокойных полях перед зимой.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может казаться прохладной, но в ней много уюта и красоты. Пушкин учит не сердиться на перемены, а смотреть на них с интересом.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к сезону с теплом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помогает понять, что природа постоянно меняется. Если быть внимательным, можно заметить, как день становится короче, а воздух — холоднее.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перемены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таких строк тренирует умение смотреть вокруг не торопясь. Тогда обычный парк или школьный двор вдруг превращаются в маленькую поэму.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наблюдательность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идёт по дорожке и слышит, как листья весело шуршат под ботинками. В руках — маленький букет из кленовых листьев, а впереди — дерево с яркой жёлтой кроной.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под ногами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хочется не спешить домой, а пройтись по парку. Вокруг тихо, прохладно и немного таинственно, и даже знакомая скамейка кажется частью осенней сказки.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после уроков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надевает шарф, застёгивает куртку и выходит во двор. Ветер уже холодный, но прогулка всё равно радует: осень приносит свои яркие краски и маленькие открытия.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куртка и свежий ветер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глазами ребенка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строках Пушкина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осень как тихую и красивую пору, когда природа меняется незаметно, но очень выразительно. В этих строках слышны свежесть, грусть и спокойное восхищение.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2026-05-27T13:11:15Z</dcterms:created>
  <dcterms:modified xsi:type="dcterms:W3CDTF">2026-05-27T13:11:15Z</dcterms:modified>
</cp:coreProperties>
</file>