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Конфессиональные отношения и диалог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верования могут жить рядом без давления и 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мы говорим на 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школе встречаются разные взгляды и традиции. Понимание религии, веры и конфессии помогает говорить уважительно, соблюдать свободу совести и защищать право каждого на безопасное общение.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споры и непонимание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слухов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 шутки быстро создают ложное впечатление о чужой традиции. Чем меньше у человека знаний, тем легче он начинает доверять стереотипам вместо фактов.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 одному примеру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обычаи иногда кажутся странными только потому, что их не объяснили. Один неудачный случай тоже может исказить мнение о целой группе людей.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тон, насмешка и попытка доказать своё превосходство превращают разговор в спор. Уважительный вопрос и спокойный ответ, наоборот, помогают снять напряжение.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миру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общение в классе, семье и обществе строится на внимании к словам и границам собеседника. Когда люди слышат друг друга, конфликт легче предотвратить.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понятия помогают точно говорить о различиях и не смешивать личную убеждённость с традицией или разговором.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понятия помогают обсуждать тему без путаницы.
</a:t>
            </a:r>
            <a:endParaRPr lang="en-US" sz="1931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нормальны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вырастают в разных семьях, поэтому их представления о мире, праздниках и обычаях тоже отличаются. Различие само по себе не делает взгляд лучше или хуже.
</a:t>
            </a:r>
            <a:endParaRPr lang="en-US" sz="1187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совести означает право человека верить, не верить и менять свои убеждения. Это право работает только тогда, когда уважаются права и безопасность других.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вместо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Нормой для общества становится не одинаковость, а умение жить рядом без унижения и давления. Именно поэтому важно принимать отличия и сохранять уважение в разговоре.
</a:t>
            </a:r>
            <a:endParaRPr lang="en-US" sz="11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проявляются конфессиональные отношения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конфессиональные отношения заметны в праздниках, пищевых правилах и привычках общения. Доброжелательное отношение помогает детям видеть различия спокойно, без страха и насмешек.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они проявляются через уроки, совместные дела и реакцию на внешний вид или обычаи одноклассников. Общие правила делают общение безопасным для всех.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люди встречают разные храмы, традиции и праздничные события. Вежливость в общественных местах показывает, что чужой выбор можно уважать, даже не разделяя его.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ситуациях важны равное уважение, отсутствие давления и внимательность к словам. Именно так различия не мешают совместной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разных позиций — к диалогу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формы отношений и переход к спокойному разговору через уважение и общие правила.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том, как рождается стереотип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Шутка, которая не сработала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классе мальчик отказался смеяться над шуткой про чужой праздник. Сначала его назвали странным, но потом он спокойно объяснил, что в его семье так принято отмечать важные даты. Разговор изменил отношение одноклассников.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вместо ярлыка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увидела, что новая соседка ест не так, как остальные. Вместо насмешки она спросила, связано ли это с семейной традицией. Оказалось, что особые правила были обычной частью домашнего уклада.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общей репетиции один ученик заметил необычную одежду у товарища и решил, что она означает отчуждение. Позже учительница объяснила, что это праздничный наряд. Ошибка возникла не из-за различия, а из-за поспешного вывода.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уважительно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 помогают обсуждать веру без насмешки и лишней оценки. Когда человек выбирает спокойный тон, разговор остаётся про факты, а не про желание задеть собеседника.
</a:t>
            </a:r>
            <a:endParaRPr lang="en-US" sz="779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ярлыков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заменяет понимание простой и часто обидной подписью. Вместо него лучше уточнять, что именно человек имеет в виду, и не переносить один случай на всех.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важнее оценочных фраз, потому что они помогают увидеть реальную ситуацию. Если опираться на наблюдение и объяснение, а не на эмоцию, спор становится спокойнее.
</a:t>
            </a:r>
            <a:endParaRPr lang="en-US" sz="797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обобщать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не отвечает за взгляды всей группы. Поэтому нельзя судить о конфессии по поведению одного ученика, соседа или знакомого.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особенно важны спокойная речь, уважение и умение слушать.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говорить без ссоры даже при несогласии.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безопасные формулировки помогают начать разговор без давления и не превращать интерес в спор или насмешку.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вежливых вопроса подходят для спокойного разговора о вере.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разработка по правилам уважительного общения.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границы общения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нарушают границы общения и какие нормы помогают их сохранять в классе и вне его.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давление разрушает доверие; уважительные нормы защищают безопасность и равные права.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статьи 19 и 28; Конвенция о правах ребёнка, статьи 2 и 14.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сфер повседневной жизни помогают увидеть, что традиции проявляются не только в обрядах, но и в быте, семье и календаре.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 показывают, почему без контекста легко ошибиться в оценке традиции.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систематизация по материалам темы.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общих ценностей — забота, честность, милосердие, помощь и ответственность — показывают, что разные традиции могут поддерживать одинаково важные человеческие нормы.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ценностей часто объединяют людей сильнее, чем различают обряды.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систематизация по материалам темы.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сферы совместной жизни — город, школа, больница и повседневная помощь — показывают, где сотрудничество между людьми разных верований возникало особенно часто.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сотрудничества хорошо объясняют, почему диалог строится на общих делах.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систематизация по материалам темы.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школьной среды — правила класса, взрослые и школьные нормы — помогают сохранить безопасность, равное отношение и спокойную учёбу для всех.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удерживают культуру общения в школе.
</a:t>
            </a:r>
            <a:endParaRPr lang="en-US" sz="2170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систематизация по материалам темы.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из школьной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понять, о чём именно говорят: о празднике, символе или семейном обычае. Нейтральный вопрос помогает убрать недоразумение и показывает уважение к собеседнику.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торопиться с выводами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кажется необычным, важно не смеяться и не повторять слухи. Спокойная реакция показывает, что различие само по себе не означает ошибки или странности.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Отделять человека от 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разделять человека и его традицию: можно не знать обычай, но всё равно уважать одноклассника. Так разговор остаётся доброжелательным и безопасным для всех.
</a:t>
            </a:r>
            <a:endParaRPr lang="en-US" sz="896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разговор корректно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дан, лучше поблагодарить за объяснение и остановиться. Не нужно спорить о «правильной» вере, если цель разговора — понять, а не победить.
</a:t>
            </a:r>
            <a:endParaRPr lang="en-US" sz="8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диалог без напряжения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короткими репликами помогают отработать безопасный вопрос, спокойный ответ и вежливое завершение разговора.
</a:t>
            </a:r>
            <a:endParaRPr lang="en-US" sz="10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реакция на неуважение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школьных правилах безопасности: сначала остановить конфликт, затем привлечь взрослого и спокойно обсудить ситуацию.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уважения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убеждения — это норма, если есть уважение и правила. Слушайте, не высмеивайте, проверяйте факты и помните: человек важнее спора, а диалог делает общение спокойнее и безопаснее.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2026-07-26T00:21:50Z</dcterms:created>
  <dcterms:modified xsi:type="dcterms:W3CDTF">2026-07-26T00:21:50Z</dcterms:modified>
</cp:coreProperties>
</file>