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уровней организации живой природы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устроена по ступенчатой иерархии от молекул до биосферы.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понятия уровней организации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термин «уровень организации» появился для упорядочивания знаний о жизни. Клеточная теория и концепция биосферы В.И. Вернадского заложили основу для современного понимания структурных уровней биологии.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уровень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молекулярного уровня составляют макромолекулы: белки, ДНК, РНК, липиды и углеводы, которые обеспечивают структуру и функции клетки.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происходят важные процессы: репликация ДНК для передачи генетической информации и синтез белков, необходимые для жизнедеятельности организма.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 молекулах может вызвать заболевания или изменения, влияющие на наследственность и проявление признаков в организме.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уровень: мир живых систем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 типов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прокариотические клетки, простые и без ядра, как у бактерий, и эукариотические, более сложные, с ядром, присущие растениям, животным и грибам.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выполняют разнообразные задачи: фотосинтез в растениях через хлоропласты, производство энергии в митохондриях и хранение наследственной информации в ядре.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тесно связано с её функциями. Например, у животных клетки специализированы для движения, передачи сигналов или защиты, обеспечивая жизнедеятельность организма.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Тканевый уровень организации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существует четыре типа тканей: эпителиальная защищает, соединительная связывает органы, мышечная обеспечивает движение, нервная передаёт сигналы.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ткани подразделяются на покровную, защищающую растение; проводящую, транспортирующую воду и питательные вещества; основную — для фотосинтеза; механическую — для поддержки.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состоят из схожих по строению клеток, что обеспечивает их специализацию и совместную работу для поддержания жизни организма.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тканей создаёт сложные органы и системы, благодаря чему организмы могут эффективно реагировать на окружающую среду.
</a:t>
            </a:r>
            <a:endParaRPr lang="en-US" sz="9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органы, как сердце или лёгкие, состоят из тканей и выполняют жизненно важные функции, объединённые в системы, обеспечивающие дыхание, кровообращение и другие процессы.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выполняет фотосинтез, превращая солнечный свет в энергию, а корень поглощает воду и минералы, обеспечивая питание растения.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Органный уровень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уровень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— самостоятельная единица жизни, проявляющая способности к питанию, дыханию, росту и размножению для поддержания жизнедеятельности.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организмов включает бактерии, грибы, растения и животных, каждый из которых обладает уникальными адаптациями и функциями.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способны к движению и адаптации, что обеспечивает их выживание в изменяющихся условиях окружающей среды.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организмов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видов постоянно растёт благодаря открытию новых представителей и совершенствованию методов классификации.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доминируют в биоразнообразии, составляя наибольшую часть всех известных видов.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биологическое наследие, 2023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Популяционно-видовой уровень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— совокупность особей, схожих по строению и способных к успешному размножению между собой, образуя плодовитое потомство.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группа особей одного вида, обитающих на определённой территории и объединённых общим генетическим фондом.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популяциях возникают адаптации к местным условиям, что способствует эволюционному развитию и сохранению видов в среде.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 — объединение живых и неживых компонентов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биоценоз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лесном биоценозе растения, животные и микроорганизмы взаимодействуют с почвой и атмосферой, создавая устойчивую экосистему с циклом веществ и энергией.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лугов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объединяют разнообразные виды трав и насекомых, регулируя круговорот веществ и обеспечивая пищевые ресурсы для животных в экосистеме.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 и его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 — биоценоз с водорослями, рыбами, микроорганизмами и абиотическими факторами, взаимодействующими для поддержания равновесия и здоровья водной среды.
</a:t>
            </a:r>
            <a:endParaRPr lang="en-US" sz="10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15" y="1165600"/>
            <a:ext cx="342527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уровней организации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отличительные характеристики каждого уровня организации живой природы, включая структуру, функцию и пример для лучшего понимания иерархии биологических систем.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образуют иерархическую систему, в которой каждая ступень строится на предыдущей и обеспечивает усложнение и устойчивость живых систем.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биологии, современная биология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5128"/>
            <a:ext cx="209400" cy="20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5128"/>
            <a:ext cx="209400" cy="20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5077"/>
            <a:ext cx="209400" cy="20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экосистемы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производят органические вещества с помощью фотосинтеза, обеспечивая энергетическую основу экосистемы и создавая питательную среду для остальных организмов.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потребляют органику, полученную от продуцентов и других консументов, поддерживая баланс в пищевых цепях экосистемы.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разлагают органические остатки, возвращая неорганические вещества в почву и тем самым завершая круговорот веществ.
</a:t>
            </a:r>
            <a:endParaRPr lang="en-US" sz="10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все живые организмы Земли и их взаимодействие с факторами неживой природы: атмосферой, гидросферой и литосферой. Она охватывает обширные пространства суши и океанов.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функция биосферы — поддержание глобальных круговоротов веществ и энергии, обеспечивающих устойчивость жизни и экологическое равновесие на планете.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Биосферный уровень — глобальная система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потоки между уровнями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Солнца поглощается растениями, которые являются первичными производителями и создают органические вещества для других организмов экосистемы.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животные потребляют растения и получают энергию, переходя на уровень первичных потребителей в пищевой цепи.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Хищники, или вторичные и третичные потребители, питаются травоядными и другими хищниками, продолжая передачу энергии по трофическим уровням.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завершают круг энергообмена, разлагая органику и возвращая энергию и вещества в экосистему для повторного использования.
</a:t>
            </a:r>
            <a:endParaRPr lang="en-US" sz="9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вещества и информации в живой природе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генетической информации и круговорота веществ в биологических системах.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между уровнями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ДНК на молекулярном уровне могут менять свойства клеток, что влияет на функционирование органов и всего организма, при этом отражаясь на популяциях и видах.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и функциональные изменения на клеточном или тканевом уровне влияют на работу органов, изменения которых влияют на здоровье и выживание организма.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изменения и взаимодействия на биоценотическом уровне воздействуют на популяции и виды, а также на структуру и функции организмов внутри них.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" y="2683375"/>
            <a:ext cx="2078229" cy="23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1400" y="2942423"/>
            <a:ext cx="2322900" cy="22004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0388" y="2967023"/>
            <a:ext cx="2322900" cy="22004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0386" y="2529775"/>
            <a:ext cx="2078229" cy="23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адаптации на разных уровнях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1018775"/>
            <a:ext cx="1723200" cy="12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уровень: генетическая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генах могут обеспечить организму защиту от болезней и неблагоприятных условий. Например, изменения в структуре белков способны повысить выживаемость в разных средах.
</a:t>
            </a:r>
            <a:endParaRPr lang="en-US" sz="857" dirty="0"/>
          </a:p>
        </p:txBody>
      </p:sp>
      <p:sp>
        <p:nvSpPr>
          <p:cNvPr id="11" name="Text 2"/>
          <p:cNvSpPr txBox="1"/>
          <p:nvPr/>
        </p:nvSpPr>
        <p:spPr>
          <a:xfrm>
            <a:off x="2277200" y="1018775"/>
            <a:ext cx="1723200" cy="12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уровень: защита растений от засухи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увеличивают толщину клеточных оболочек, чтобы уменьшить потерю воды. Такая адаптация помогает им выживать в засушливых климатических зонах.
</a:t>
            </a:r>
            <a:endParaRPr lang="en-US" sz="857" dirty="0"/>
          </a:p>
        </p:txBody>
      </p:sp>
      <p:sp>
        <p:nvSpPr>
          <p:cNvPr id="12" name="Text 3"/>
          <p:cNvSpPr txBox="1"/>
          <p:nvPr/>
        </p:nvSpPr>
        <p:spPr>
          <a:xfrm>
            <a:off x="4704550" y="1018775"/>
            <a:ext cx="1723200" cy="12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Органный уровень: приспособления пустынных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утолщённые корневища накапливают воду, обеспечивая растения влагой в неблагоприятных условиях и повышая их шансы на выживание.
</a:t>
            </a:r>
            <a:endParaRPr lang="en-US" sz="857" dirty="0"/>
          </a:p>
        </p:txBody>
      </p:sp>
      <p:sp>
        <p:nvSpPr>
          <p:cNvPr id="13" name="Text 4"/>
          <p:cNvSpPr txBox="1"/>
          <p:nvPr/>
        </p:nvSpPr>
        <p:spPr>
          <a:xfrm>
            <a:off x="7150850" y="1018775"/>
            <a:ext cx="1723200" cy="12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Популяционно-видовой уровень: сезонные миграции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мигрируют в тёплые регионы на зиму, избегая холода и нехватки пищи. Такая миграция улучшает шансы на выживание и продолжение рода.
</a:t>
            </a:r>
            <a:endParaRPr lang="en-US" sz="857" dirty="0"/>
          </a:p>
        </p:txBody>
      </p:sp>
      <p:sp>
        <p:nvSpPr>
          <p:cNvPr id="14" name="Text 5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системе уровней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является организмом, построенным из клеток, объединённых в ткани и органы, что позволяет ему функционировать и адаптироваться к окружающей среде.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Входит в вид Homo sapiens и формирует популяции, взаимодействуя с другими видами в биоценозах городов и сельскохозяйственных ландшафтов.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влияет на глобальную биосферу через технологии и экономику, оказывая как поддерживающее, так и разрушительное воздействие на экосистемы.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изучение уровней организации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знания об уровне молекул и клеток помогают в лечении генетических заболеваний и развитии клеточных технологий.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понимание структур тканей и органов используется для улучшения свойств растений и животных, увеличивая продуктивность.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опирается на изучение биоценотических и биосферных уровней для охраны природы и восстановления разрушенных экосистем.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биотехнологии интегрируют знания со всех уровней для создания новых методов лечения и устойчивого использования природных ресурсов.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жизни и её важность для будущего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уровни живой природы взаимосвязаны и взаимозависимы. Понимание этих иерархий существено для науки, экологии и ответственного отношения к планете ради устойчивого развития человечества.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2026-05-08T03:53:36Z</dcterms:created>
  <dcterms:modified xsi:type="dcterms:W3CDTF">2026-05-08T03:53:36Z</dcterms:modified>
</cp:coreProperties>
</file>