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Митоз и цитокинез — ключевые процессы клеточного 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митоза и цитокинеза раскрывает основу жизненного цикла клеток и организма в целом.
</a:t>
            </a:r>
            <a:pPr algn="l" indent="0" marL="0">
              <a:lnSpc>
                <a:spcPct val="100000"/>
              </a:lnSpc>
              <a:buNone/>
            </a:pPr>
            <a:r>
              <a:rPr lang="en-US" sz="2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9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значение митоза в биологии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— процесс, открытый Вальтером Флеммингом в XIX веке, обеспечивает точное копирование и распределение ДНК в соматических клетках, завершаясь цитокинезом. Понимание этих процессов важно для генетики и медицины.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цикл: этапы и роль митоза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стадий клеточного цикла и места митоза в нем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9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10527" y="497100"/>
            <a:ext cx="3868800" cy="41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Интерфаза: подготовка к делению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накопление веществ в фазе G1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этапе G1 клетка активно растет, синтезирует белки и запасает энергию, обеспечивая материалы для будущего деления. Этот период важен для восстановления и функционирования клетки.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Репликация и подготовка к митозу в фазах S и G2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S-фазе происходит удвоение ДНК, что обеспечивает наследственность. Фаза G2 включает синтез белков для веретена деления и проверку целостности генетического материала перед митозом.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4" y="4716675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2700" y="511175"/>
            <a:ext cx="3917700" cy="10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Профаза: начало митоза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1088575" y="19011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профазе происходит спирализация хромосом, делая их видимыми под микроскопом. Ядрышки исчезают, ядерная оболочка начинает разрушаться, подготавливая клетку к делению.
</a:t>
            </a:r>
            <a:endParaRPr lang="en-US" sz="1333" dirty="0"/>
          </a:p>
        </p:txBody>
      </p:sp>
      <p:sp>
        <p:nvSpPr>
          <p:cNvPr id="7" name="Text 2"/>
          <p:cNvSpPr txBox="1"/>
          <p:nvPr/>
        </p:nvSpPr>
        <p:spPr>
          <a:xfrm>
            <a:off x="1088575" y="33659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 формироваться митотическое веретено из микротрубочек. Хромосомы постепенно перемещаются к экватору клетки, что важно для их дальнейшего выравнивания.
</a:t>
            </a:r>
            <a:endParaRPr lang="en-US" sz="139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075" y="2914410"/>
            <a:ext cx="8518500" cy="19549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769925" y="1536900"/>
            <a:ext cx="3473100" cy="10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Микротрубочки веретена прикрепляются к кинетохорам каждой хромосомы. Нарушения этого процесса могут привести к неправильному распределению хромосом и анеуплоидии.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4575" y="1536848"/>
            <a:ext cx="3473100" cy="10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выстраиваются на экваториальной плоскости клетки, образуя метафазную пластинку. Это обеспечивает последующее равное распределение генетического материала между дочерними клетками.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78300" y="341775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Метафаза: расположение хромосом на экваторе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График: изменение числа хромосом в митозе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демонстрируют стабильность числа хромосом до анафазы и восстановление после деления клеток, подтверждая точность генетического наследования.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Временное удвоение числа хромосом в анафазе гарантирует равное распределение ДНК в дочерних клетках, предотвращая потерю или дублирование генетического материала.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по клеточной биологии, 2023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1600" y="1801136"/>
            <a:ext cx="3026700" cy="240007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16025"/>
            <a:ext cx="77787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формирования веретена деления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94725" y="2195625"/>
            <a:ext cx="24618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микротрубочек и центросом в животных клетках
</a:t>
            </a:r>
            <a:pPr algn="l" indent="0" marL="0">
              <a:lnSpc>
                <a:spcPct val="115000"/>
              </a:lnSpc>
              <a:buNone/>
            </a:pPr>
            <a:r>
              <a:rPr lang="en-US" sz="7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животных клетках центросомы служат центрами организации микротрубочек, формируя веретено деления — структуру, необходимую для точной миграции хромосом к полюсам клетки.
</a:t>
            </a:r>
            <a:endParaRPr lang="en-US" sz="1272" dirty="0"/>
          </a:p>
        </p:txBody>
      </p:sp>
      <p:sp>
        <p:nvSpPr>
          <p:cNvPr id="7" name="Text 3"/>
          <p:cNvSpPr txBox="1"/>
          <p:nvPr/>
        </p:nvSpPr>
        <p:spPr>
          <a:xfrm>
            <a:off x="3357575" y="2195625"/>
            <a:ext cx="24618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Альтернативный механизм у растительных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8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клетки используют микротели вместо центросом. Несмотря на отсутствие классических центросом, микротели организуют микротрубочки, обеспечивая надежное движение хромосом во время митоза.
</a:t>
            </a:r>
            <a:endParaRPr lang="en-US" sz="129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митоза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Телофаза — происходит восстановление ядерных оболочек вокруг хромосом, начинается деспирализация, подготавливая клетки к завершению деления.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Анафаза — сестринские хроматиды разделяются и мигрируют к полюсам, увеличивая число хромосом в клетке вдвое временно.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Метафаза — хромосомы выравниваются на экваторе, обеспечивая точный контроль за прикреплением микротрубочек веретена.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Профаза — начинается конденсация и защита хромосом для дальнейшего деления. Ядро перестраивается для утраты ядерной оболочки.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2700" y="511175"/>
            <a:ext cx="3917700" cy="10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Анафаза: разделение хроматид и миграция к полюсам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1088575" y="19011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Сестринские хроматиды отделяются благодаря сокращению микротрубочек веретена, что инициирует их движение к противоположным полюсам клетки.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088575" y="33659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количество хромосом временно удваивается: каждая хроматида становится самостоятельной, обеспечивая точное наследование генома новым клеткам.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9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10527" y="497100"/>
            <a:ext cx="3868800" cy="41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Телофаза: формирование ядер, подготовка к цитокинезу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новых ядер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телофазы вокруг двух групп хромосом формируются ядерные оболочки. Происходит деспирализация ДНК, за счёт чего хромосомы принимают менее плотную структуру, восстанавливаются ядрышки, активируются процессы транскрипции.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делению цитоплазмы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начинает формировать структуры, необходимые для цитокинеза. У животных образуется борозда перетяжки, в растениях — клеточная пластинка, что обеспечивает правильное разделение цитоплазмы на две дочерние клетки.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4" y="4716675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075" y="2914410"/>
            <a:ext cx="8518500" cy="19549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769925" y="1536900"/>
            <a:ext cx="3473100" cy="10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растительных клетках цитокинез проходит посредством формирования клеточной пластинки из пузырьков аппарата Гольджи, которая постепенно становится новой клеточной стенкой, обеспечивая полноту и прочность разделения.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4575" y="1536848"/>
            <a:ext cx="3473100" cy="10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Первым этапом цитокинеза у животных является образование борозды перетяжки, которая сужается за счёт взаимодействия актиновых и миозиновых филаментов. Этот механизм приводит к разделению клетки на две части.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78300" y="341775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85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Цитокинез: завершающий этап клеточного деления
</a:t>
            </a:r>
            <a:endParaRPr lang="en-US" sz="238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743155"/>
            <a:ext cx="4332300" cy="22234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Таблица: Сравнение митоза и мейоза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приведены основные различия между митозом и мейозом, отражающие их разные биологические функции и результаты.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обеспечивает стабильность генетической информации для соматических клеток, тогда как мейоз создаёт генетическое разнообразие для половых клеток.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Campbell Biology, 2023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2700" y="511175"/>
            <a:ext cx="3917700" cy="10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митоза у животных и растительных клеток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1088575" y="19011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животных клетках формирование борозды перетяжки происходит за счёт контрактильного кольца, состоящего из актиновых филаментов, что приводит к физическому разделению клетки на две части.
</a:t>
            </a:r>
            <a:endParaRPr lang="en-US" sz="1196" dirty="0"/>
          </a:p>
        </p:txBody>
      </p:sp>
      <p:sp>
        <p:nvSpPr>
          <p:cNvPr id="7" name="Text 2"/>
          <p:cNvSpPr txBox="1"/>
          <p:nvPr/>
        </p:nvSpPr>
        <p:spPr>
          <a:xfrm>
            <a:off x="1088575" y="33659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клетки используют механизм формирования клеточной пластинки из секреторных пузырьков. Из-за жёсткой клеточной стенки процессы цитокинеза здесь принципиально отличаются от животных.
</a:t>
            </a:r>
            <a:endParaRPr lang="en-US" sz="1228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и регуляция митоза в клеточном цикле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 точке G1 определяет, готова ли клетка к началу деления и достаточно ли ресурсов для прохождения цикла.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контроля G2 проверяет правильность и полноту репликации ДНК, предотвращая деление при наличии повреждений.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M-фазе осуществляется контроль правильного прикрепления хромосом к митотическому веретену для обеспечения точного разделения генетического материала.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075" y="2914410"/>
            <a:ext cx="8518500" cy="19549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769925" y="1536900"/>
            <a:ext cx="3473100" cy="10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регуляции клеточного цикла способствуют бесконтрольному росту клеток, способствуя развитию опухолевых процессов и сложностям с восстановлением тканей.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4575" y="1536848"/>
            <a:ext cx="3473100" cy="10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распределении хромосом при митозе вызывают анеуплоидию, что может приводить к развитию таких заболеваний, как синдром Дауна и другие генетические нарушения.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78300" y="341775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правильного митоза: предотвращение патологий
</a:t>
            </a:r>
            <a:endParaRPr lang="en-US" sz="225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2800" y="372051"/>
            <a:ext cx="7807800" cy="8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митоза в организме человека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9326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играет ключевую роль в эмбриональном развитии, обеспечивая увеличение количества клеток и рост тела.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0610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регенерации после повреждений, таких как заживление ран, зависят от активного деления соматических клеток.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932600" y="32500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замена клеток в кишечнике и кожных покровах обеспечивает их функциональную целостность и защиту организма.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23300" y="4629775"/>
            <a:ext cx="449700" cy="2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5061000" y="32474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эпителиальных клеток и элементов крови поддерживает постоянный гомеостаз в тканях и органах.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к митозу: стволовые и дифференцированные клетки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 делящиеся клетки, такие как стволовые клетки крови и эпителия, постоянно обновляют ткани и обеспечивают их восстановление.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клетки, например печёночные гепатоциты, делятся редко, поддерживая функции органа в нормальных условиях.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 специализированные клетки, например нервные и мышечные, утрачивают способность к делению, за исключением случаев повреждений и стимуляции регенерации.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8300" y="528025"/>
            <a:ext cx="7787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митоза и цитокинеза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608250" y="4715451"/>
            <a:ext cx="449700" cy="2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0183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Выявляются новые белки и механизмы, контролирующие этапы митоза, что позволяет понять основы регуляции клеточного деления.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3472650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микроРНК и эпигенетических изменений связано с контролем экспрессии генов, важных для точности распределения генома.
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6055125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флуоресцентной микроскопии и CRISPR дают уникальные возможности для визуализации и манипуляции структурами митотического веретена и хромосом.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митоза и цитокинеза в биологии и медицине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и цитокинез являются основой жизни многоклеточных организмов, определяя рост, регенерацию и поддержание здоровья. Их изучение стимулирует развитие медицины и биотехнологий будущего.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2026-05-10T09:09:28Z</dcterms:created>
  <dcterms:modified xsi:type="dcterms:W3CDTF">2026-05-10T09:09:28Z</dcterms:modified>
</cp:coreProperties>
</file>