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18. А всё ли мы успели повторить?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немецкие слова, фразы и чтение без лишней спешки.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повторение на уроке немецкого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не забывать первые немецкие слова и уверенно узнавать их на слух, в чтении и в коротких ответах. Маленькие шаги, частая тренировка и знакомые примеры делают урок спокойным и понятным.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должно быть знакомо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узнаём Guten Tag, Hallo и Tschüss. Эти слова встречают и провожают, поэтому их важно произносить легко и без паузы.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Buch, der Stift и die Tasche относятся к теме школы. Такие слова легко повторять вместе с предметами, которые есть у каждого ученика.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10 помогают быстро считать по-немецки и замечать знакомые слова в заданиях. Они часто повторяются и хорошо запоминаются.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знакома простая модель с именем и вопросом Wie heißt du?. Она помогает коротко представиться и ответить по-немецки без длинных фраз.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 уже встречались раньше. Их удобно повторять с картинками, потому что цвет сразу подсказывает слово и делает ответ увереннее.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как коробочки с наклейками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запоминаются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удобнее повторять маленькими группами: сначала приветствия, потом числа, затем цвета и школьные предметы. Так голова не устает и не путается.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слову ожить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картинкой, движением или короткой фразой, оно запоминается быстрее. Яркие карточки, смайлики и буквы работают как маленькие 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Проверяется, узнаёт ли ученик знакомое немецкое слово на слух и в чтении. Важно не просто угадать, а понять его значение и назвать правильно.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также на произношение и на то, как ребёнок строит очень короткий ответ. Иногда одно лишнее или пропущенное слово меняет весь смысл.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ошибка, это не беда. Она показывает, что именно стоит повторить ещё раз: букву, звук, порядок слов или значение.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на уроке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повторение немецких 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слово переходит от слуха к уверенному запоминанию.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похожие немецкие слова и забывают, с какой буквы начинается слово. Тогда нужно ещё раз спокойно посмотреть на запись и произнести её вслух.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кажутся слишком длинными, и из-за этого хочется ответить быстрее. Но поспешность только мешает, поэтому лучше читать по частям и не торопиться.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непростыми бывают буквосочетания ch и sch. Они звучат не так, как ожидается по-русски, и поэтому требуют внимательного слуха и повторения.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второклассников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трудно различить короткое и длинное слово или не заметить маленькую букву. Такие ошибки полезны: они подсказывают, что именно стоит потренировать.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буквам и звукам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буквы не всегда звучат так, как в русском. Поэтому важно смотреть на слово целиком, а не только на отдельные знаки.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ich, Schule, Buch и Tag учат читать внимательно. Лупа, буквы и открытая книга хорошо показывают: аккуратное чтение начинается с наблюдательности.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особенно важны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понимать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узнавать знакомое слово на слух и понимать его без долгих раздумий. Это помогает быстрее отвечать и не теряться на уроке.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короткие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легче проверить и прочитать по образцу. Так ребёнок учится замечать буквы, не пропускать их и читать точнее.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короткой фразой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бояться сказать ответ вслух, даже если он очень короткий. Такая смелость делает речь увереннее и помогает привыкнуть к немецкому языку.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и называть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быстро вспоминать слово и называть знакомый предмет по-немецки. Чем чаще это получается, тем спокойнее становится работа на уроке.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лучше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произносят вслух, чтобы запомнить его звучание. Когда ребёнок слышит образец, ему легче повторить слово правильно.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увидеть и 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показывают на картинке или вместе с предметом. Так оно связывается с образом, и память работает быстрее и надёжнее.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повторить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слово возвращают несколько раз: хором, по одному и в короткой фразе. После этого оно держится в памяти намного крепче.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самому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задание; заметить знакомое слово; вспомнить его значение; произнести слово вслух; сверить ответ с образцом; найти неточность, если она есть; исправить букву или звук; повторить ещё раз.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на повторении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ответ по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читает немецкое слово с карточки, а другой быстро находит перевод или нужную картинку. Потом дети меняются ролями. Так проверка превращается в спокойную игру, а открытая тетрадь помогает не забыть ни одно знакомое слово.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произношения вдвоём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особенно удобно слушать, как звучит слово, и замечать, где нужна мягкая поправка. Если один сказал тихо или неуверенно, напарник подсказывает без смеха и спешки. Рядом лежат карточки, а на столе открыта тетрадь.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проверка без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сидит приятель, отвечать легче: не нужно бояться ошибки, ведь её можно сразу исправить. Два ученика смотрят на слова, картинки и записи в тетради, а затем вместе радуются, если слово вспомнилось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победа на повторении уже заметна: слово названо верно, фраза прочитана без спешки, а ребёнок не растерялся у доски.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на уроке повторения немецкого языка во 2 классе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удачно исправленная ошибка делает ответ увереннее и спокойнее.
</a:t>
            </a:r>
            <a:endParaRPr lang="en-US" sz="24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не скучное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уже известное слово и узнаёт его в новой задаче. Знакомство с материалом вызывает интерес: вроде бы всё известно, но нужно вспомнить точнее.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чтение и 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 вслух, читается и сравнивается с образцом. В этот момент привычный материал начинает выглядеть по-новому, а мозг словно собирает маленький пазл.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уверенный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вспомнилось без подсказки, появляется радость успеха. Оказывается, короткое повторение помогает увидеть, сколько уже выучено, и это совсем не скучно.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вспомнилось сразу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Стоп; ещё раз посмотреть на картинку; вспомнить первую букву; произнести знакомый звук; сравнить слово с похожим примером; попробовать назвать перевод; проверить себя по образцу; повторить трудное слово ещё раз.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успеха на уроке немецкого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знак успеха — ребёнок читает спокойно и без лишней спешки. Он узнаёт знакомое слово, не путается в буквах и уверенно произносит его вслух, даже если сначала было немного трудно.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знак успеха — ответ звучит смело и аккуратно. Ученик может исправить неточность сам, записать слово ровно и улыбнуться, потому что маленькая победа над трудным словом уже случилась.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полезно и дальше слушать немецкую речь внимательно, чтобы узнавать знакомые слова быстрее. Этот навык пригодится, когда появятся новые темы и короткие диалоги.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дальше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образцу помогает не пропускать буквы и не торопиться с ответом. Чем спокойнее ученик работает, тем легче ему будет на следующих уроках вспоминать слова и фразы.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повторять дома и в классе сохраняет уже выученное. Тогда приветствия, числа, цвета и школьные слова не убегают из памяти, а остаются рядом и ждут новых заданий.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подготовка дома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тетрадь; посмотреть на слова урока; прочитать их по слогам или целиком; назвать значение каждого слова; повторить 2–3 самых трудных слова; прочитать короткую фразу ещё раз; проверить себя по образцу.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немецкие слова уже живут в памяти, но им нужна спокойная и регулярная тренировка. Тогда приветствия, числа и цвета звучат всё увереннее.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полезно тем, что помогает читать, слушать и говорить одно и то же слово по-разному. Так материал становится не только знакомым, но и прочным.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 уроке не мешает, а подсказывает, что ещё стоит услышать и произнести внимательнее. Это очень полезная подсказка, а не повод грустить.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выполнены задания, тем легче отвечать короткой фразой без подсказки. Значит, урок повторения действительно работает и приносит заметный результат.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мы успели повторить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вспомнили приветствия, прощания, числа, цвета, школьные предметы и простые фразы. Теперь знакомые слова читаются увереннее, а отвечать по-немецки становится спокойнее и веселее.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2026-05-25T00:11:25Z</dcterms:created>
  <dcterms:modified xsi:type="dcterms:W3CDTF">2026-05-25T00:11:25Z</dcterms:modified>
</cp:coreProperties>
</file>