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государство управляется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кто создаёт правила и помогает стране жить спокойно.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большой стране у людей много дел, а у государства — много забот. Нужно строить школы, чинить дороги, охранять порядок и помогать тем, кто в этом нуждается.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стране нужно управление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государство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90425" y="1190675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и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5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государства есть своя территория, границы и столица. Это помогает понять, где действуют его правила и кто отвечает за порядок и безопасность на этой земле.
</a:t>
            </a:r>
            <a:endParaRPr lang="en-US" sz="1103" dirty="0"/>
          </a:p>
        </p:txBody>
      </p:sp>
      <p:sp>
        <p:nvSpPr>
          <p:cNvPr id="12" name="Text 3"/>
          <p:cNvSpPr txBox="1"/>
          <p:nvPr/>
        </p:nvSpPr>
        <p:spPr>
          <a:xfrm>
            <a:off x="690425" y="2075817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государстве живут люди: дети, взрослые, семьи, учителя, врачи и многие другие. Все они связаны общими законами, правами и обязанностями, которые помогают жить вместе.
</a:t>
            </a:r>
            <a:endParaRPr lang="en-US" sz="1081" dirty="0"/>
          </a:p>
        </p:txBody>
      </p:sp>
      <p:sp>
        <p:nvSpPr>
          <p:cNvPr id="13" name="Text 4"/>
          <p:cNvSpPr txBox="1"/>
          <p:nvPr/>
        </p:nvSpPr>
        <p:spPr>
          <a:xfrm>
            <a:off x="690425" y="2960954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принимает законы, чтобы в стране был порядок. Оно защищает жителей, решает общие вопросы и помогает организовать важные дела, без которых трудно обойтись каждому.
</a:t>
            </a:r>
            <a:endParaRPr lang="en-US" sz="1081" dirty="0"/>
          </a:p>
        </p:txBody>
      </p:sp>
      <p:sp>
        <p:nvSpPr>
          <p:cNvPr id="14" name="Text 5"/>
          <p:cNvSpPr txBox="1"/>
          <p:nvPr/>
        </p:nvSpPr>
        <p:spPr>
          <a:xfrm>
            <a:off x="690425" y="3846080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Флаг, герб и столица помогают узнавать страну. Эти знаки напоминают, что государство — это не просто большая территория, а общий дом для миллионов людей.
</a:t>
            </a:r>
            <a:endParaRPr lang="en-US" sz="108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создаёт законы и обсуждает правила жизни в стране. Благодаря ей люди знают, что можно делать, а что запрещено, чтобы всем было понятно и спокойно.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Исполнительная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5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организует повседневную работу страны и следит, чтобы законы действительно выполнялись. Её решения превращаются в дела: работают школы, транспорт, больницы и другие службы.
</a:t>
            </a:r>
            <a:endParaRPr lang="en-US" sz="1345" dirty="0"/>
          </a:p>
        </p:txBody>
      </p:sp>
      <p:sp>
        <p:nvSpPr>
          <p:cNvPr id="9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разбирать споры и искать справедливое решение. Суд проверяет факты, слушает стороны и решает, кто прав, а кто нарушил закон.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части власти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— глава государства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45902" y="12266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Представляет страну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представляет Россию внутри страны и за её пределами. Он участвует в важных событиях и показывает, что государство действует как единое целое.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326027" y="12370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Подписывает законы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закон уже принят, президент его подписывает. После этого он становится официальным правилом, которое должны соблюдать люди и организации.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33127" y="12370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с другими органами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не действует один. Он работает вместе с парламентом, правительством и судами, чтобы государство могло решать важные задачи спокойно и согласованно.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и законы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43785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Депутаты внимательно обсуждают предложения, вносят исправления и уточняют формулировки. Это нужно, чтобы закон был понятным, точным и пригодным для жизни.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2882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текстом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вопрос, который нужно решить: например, как лучше защитить людей или упорядочить важное дело. Потом предлагают новый закон или изменения к нему.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идеи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2075" y="1787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обсуждения закон голосуют и принимают. В России этим занимается Федеральное Собрание, которое состоит из Государственной Думы и Совета Федерации.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43050" y="1253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решения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6090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закон принят и подписан, его публикуют. Теперь его должны соблюдать все, кому он адресован: люди, организации, школы, предприятия и учреждения.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615187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становится обязательным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86999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35661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25933"/>
            <a:ext cx="218400" cy="194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организует ежедневную работу страны. Оно помогает разным службам действовать согласованно, чтобы решения не оставались только на бумаге, а становились полезными делами.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управление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Министры следят за тем, чтобы дети могли учиться в школах, а учителя — работать в понятных условиях. Это помогает образованию быть спокойным и организованным.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образование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заботится о больницах, поликлиниках и других медицинских учреждениях. Благодаря этому люди получают помощь, когда болеют или нуждаются в лечении.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Здравоохранение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Министры отвечают и за дороги, и за транспорт. Если эти службы работают хорошо, людям легче ездить в школу, на работу и по своим важным делам.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транспорт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и министры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и работает закон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закона от идеи до проверки исполнения.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Разбирают споры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помогает понять, кто прав в споре и кто нарушил закон. Для этого судья внимательно слушает обе стороны и изучает все важные факты.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Решают по правилам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не действует наугад и не спорит громче всех. Он опирается на закон и доказательства, чтобы решение было честным и понятным для людей.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Защищают права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Суды нужны, чтобы защищать права человека и сохранять порядок. Когда есть справедливый суд, людям не приходится решать конфликты силой или криком.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Суды и справедливость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4902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28343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0766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96101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 улицах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 следит за тем, чтобы на улицах было спокойно и безопасно. Она помогает людям в трудных ситуациях и быстро реагирует, когда нужна защита.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Расследование нарушений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нарушает закон, полиция помогает разобраться в случившемся. Она собирает сведения и ищет причины, чтобы понять, что произошло на самом деле.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службы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приходят на помощь, когда случается пожар или другая опасная ситуация. Их работа требует смелости, скорости и большой ответственности.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скорой помощи спасают людей, когда им срочно плохо. Вместе с полицией, пожарными и спасателями они делают жизнь людей намного безопаснее.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 и безопасность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огромную территорию, поэтому на карте она похожа на мозаику из разных частей. Где-то шумят большие города, а где-то тянутся леса и горы. Но все эти места — одна страна с общими правилами.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Карелии до Камчатки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Республики, области, края и другие регионы отличаются природой, людьми и традициями. В одном месте может быть море, в другом — тундра или степь. На изображении удобно показать карту России с ярко выделенными частями.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края свой характер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делится на регионы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власть рядом с людьми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Дворы и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власть следит, чтобы во дворах было чисто, а улицы были удобны для прогулок и проезда. Она чаще всего первой замечает ямы, сломанные лавочки и неработающие фонари.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детские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и сельские власти помогают содержать школьные здания, площадки и парки. Благодаря этому дети учатся и играют в более безопасной и аккуратной среде.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где-то сломался светофор, потемнела улица или нужен ремонт дороги, местные службы могут быстро отреагировать. Их работа особенно заметна там, где люди живут каждый день.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всего к жителям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власть общается с людьми чаще, чем далёкие органы управления. Поэтому жители могут быстрее сообщить о проблеме и получить ответ без долгого ожидания.
</a:t>
            </a:r>
            <a:endParaRPr lang="en-US" sz="10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территория и жителей, тем важнее общий бюджет. Он помогает распределять деньги между школами, дорогами, больницами и службами, чтобы страна работала без сбоев.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89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регионов входит в состав России.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Федерации, статья 65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 граждан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43785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имеют право жить без угроз и насилия. Для этого работают законы, суды, полиция и другие службы, которые защищают порядок и справедливость.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2882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безопасность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гражданин может учиться, лечиться и получать защиту от государства. Эти права помогают человеку чувствовать себя уверенно и спокойно в обычной жизни.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помощь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2075" y="1787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нужны всем, поэтому каждый человек должен их выполнять. Когда правила уважают, в обществе становится меньше ссор, а жить вместе — легче.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43050" y="1253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Обязанность соблюдать законы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6090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должны уважать других людей, беречь природу и школьное имущество. Так сохраняются чистота, порядок и хорошие условия для учёбы и отдыха.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615187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Обязанность беречь общее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кандидатами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узнают, кто предлагает свои идеи и планы. Они читают, слушают и сравнивают, чтобы понять, кому можно доверить важные решения.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голосования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граждане приходят на выборы и делают свой выбор. Это спокойный и мирный способ сказать, каким они хотят видеть управление страной.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и работа
</a:t>
            </a:r>
            <a:pPr algn="l" indent="0" marL="0">
              <a:lnSpc>
                <a:spcPct val="130039"/>
              </a:lnSpc>
              <a:buNone/>
            </a:pPr>
            <a:r>
              <a:rPr lang="en-US" sz="58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голосования считают голоса и объявляют результат. Избранные представители начинают работать, чтобы решать общие вопросы и выполнять обещания.
</a:t>
            </a:r>
            <a:endParaRPr lang="en-US" sz="1165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участвуют в выборах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вся государственная система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решения проходят путь от правил до повседневной жизни людей.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 символы власти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45900" y="12266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Паспорт гражданина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Паспорт показывает, кто ты и к какой стране принадлежишь. Он нужен в важных ситуациях, когда государству надо официально подтвердить личность человека.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184551" y="12370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помогает сразу узнать государство на документах, зданиях и печатях. Это не просто красивый знак, а символ официальной власти и истории.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3839102" y="123707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флаг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поднимают на торжественных событиях и рядом с важными зданиями. Он напоминает, что перед нами страна со своими законами и традициями.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493637" y="122522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и подпись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и подпись делают документ официальным. Без них бумага не считается подтверждением решения, поэтому такие знаки особенно важны в работе государства.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7148183" y="1225225"/>
            <a:ext cx="14331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Здание администрации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Администрация — это место, где работают люди, управляющие городом или регионом. По таким зданиям легко понять, где принимаются важные решения для жителей.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для всех действуют одни и те же правила, людям легче понимать, что можно, а что нельзя. Это помогает избежать путаницы и лишних споров.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каждого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нужны, чтобы сильный не обижал слабого и никто не решал всё силой. Они защищают права людей и поддерживают справедливый порядок.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Мирное решение споров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возникает спор, его можно решить по закону, а не криком или дракой. Так в стране становится спокойнее, а жить вместе — безопаснее и дружелюбнее.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нужны правила для всех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26889" y="1392275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школе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приходит в тёплый класс, где есть свет, учебники и порядок. Это часть работы государства, которое заботится о школах и их условиях.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26889" y="2284992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по городу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улицам ходят автобусы, работают светофоры и дорожные службы. Государственное управление помогает транспорту двигаться безопасно и без лишних задержек.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8150" y="3177708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врачей и спасателей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человеку нужна помощь, рядом оказываются врачи, пожарные и спасатели. Их работа зависит от организации, поддержки и решений государства.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18150" y="4070425"/>
            <a:ext cx="76086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правила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праздники проходят по общим правилам, чтобы людям было удобно и спокойно. Так государство помогает делать обычный день понятным и безопасным.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государство влияет на каждый день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работает как большая дружная команда: законы задают правила, власть принимает решения, а службы помогают людям каждый день. Когда всё действует согласованно, в стране больше порядка и спокойствия.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2026-05-26T01:33:37Z</dcterms:created>
  <dcterms:modified xsi:type="dcterms:W3CDTF">2026-05-26T01:33:37Z</dcterms:modified>
</cp:coreProperties>
</file>