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рубежа эпох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Серебряного века, сумевший услышать тревогу своей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контекст начала XX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вошёл в литературу в годы кризиса старой России, обновления поэтического языка и поисков новых духовных ориентиров. Его творчество выросло из символизма, но откликнулось и на исторические потрясения своего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поэта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родился в Петербурге в семье, где соединялись университетская культура, правовая традиция и интерес к науке. Это с ранних лет приобщило его к образованной среде и серьёзному чтению.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он рос среди книг, музыки и разговоров о литературе. Такая атмосфера развивала впечатлительность, внутреннюю сосредоточенность и ранний интерес к слову.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Раздельная жизнь родителей и общая неустроенность семьи усиливали у мальчика чувство замкнутости. Позднее это отразилось в его склонности к переживанию скрытых душевных состояний.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черты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детстве проявлялись мечтательность, тонкая восприимчивость и потребность в уединении. Эти качества стали важной основой его будущей поэтической индивидуальности.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как источник вдохновения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и детской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Блок воспринимал как пространство тишины, свободы и внутренней собранности. Здесь природа, чтение и первые стихи образовали тот духовный опыт, к которому он не раз возвращался в поэзии.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художественного идеала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усадьбы связался у него с представлением о красоте как о высшей, почти мистической силе. Позднее этот опыт превратился в мотив утраченной гармонии, памяти и связи человека с родной землёй.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гимназии и затем в университете Блок получил прочную гуманитарную подготовку. Он последовательно расширял круг чтения, обращаясь к философии, истории, античности и современной литературе.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интеллектуальная среда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познакомила его с живой культурной средой Петербурга и усилила интерес к символистской поэтике. Именно в эти годы он начал осознанно искать собственную интонацию и художественный язык.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эрудиция помогла Блоку соединять личное переживание с культурной памятью. Благодаря этому его стихи звучат не только как исповедь, но и как размышление о времени и человеке.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Блока развивались под влиянием романтической традиции и лирики Афанасия Фета. Отсюда — внимание к музыкальности, тонким оттенкам чувства и красоте намёка.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сыграли и философские идеи Владимира Соловьёва. Они поддержали стремление поэта увидеть за повседневностью иной, идеальный смысл и возвысить любовь до духовного переживания.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периода характерны образы света, тумана, сна и дальнего пути. Они создают ощущение неустойчивости мира, в котором реальность постоянно соприкасается с мечтой.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текстах заметна двойственность: рядом существуют земное и идеальное, тревога и ожидание чуда. Именно это напряжение подготовило зрелую символистскую лирику Блока.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поэтические опыты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«Стихи о Прекрасной Даме»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работа над циклом, в котором Блок ищет язык для выражения мистической любви и духовного ожидания.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завершает ранний этап его творчества и приносит поэту признание как одному из ведущих символистов.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 закрепляет у Блока тему идеала, поклонения и возвышенной интонации, ставшую важной для школьного анализа.
</a:t>
            </a:r>
            <a:endParaRPr lang="en-US" sz="10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творчества Блока отражают не только смену тем, но и изменение его художественного взгляда на мир.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Александра Блока
</a:t>
            </a:r>
            <a:endParaRPr lang="en-US" sz="279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у Блока звучат историческая тревога и трагическое ощущение судьбы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периодизация творчества А. А. Блока по материалам курса русской литературы XIX—XX веков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«страшного мира»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этот опыт через ночные пейзажи, тревожный свет, маски и городскую механичность. Такие детали создают ощущение жизни, лишённой духовной опоры и доверия.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зрелой лирике Блока усиливается чувство отчуждения: человек оказывается один на один с холодной, безличной действительностью. Мир утрачивает цельность и становится психологически враждебным.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разочарование у Блока превращается в широкий образ эпохи. Поэтому «страшный мир» — это не только настроение героя, но и диагноз культурного кризиса.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поэзии Блока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— город туманов, каналов, фонарей и пустынных улиц, где красота всегда соседствует с тревогой. Он становится символом зыбкости и исторического напряжения.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выразителен в «Незнакомке», городских циклах и «Балаганчике». Реальность здесь кажется почти призрачной, а случайная встреча — знаком скрытой драмы.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Блока показывают, как менялись его темы и художественный взгляд от раннего символизма к осмыслению истории и революции.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Александра Блока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раскрывает новый этап развития Блока: от мистического идеала к трагическому историческому видению.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русской литературе XIX—XX веков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обострила у Блока чувство исторической тревоги и заставила внимательнее всматриваться в социальные конфликты, скрытые под внешним благополучием старой России.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1917 года поэт воспринимал как перелом, в котором гибель прежнего порядка соединялась с надеждой на духовное и общественное обновление.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и статьях революция не превращается в лозунг: она становится испытанием совести, меры ответственности и способности человека понять 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революционная тема у Блока помогает увидеть не только его гражданскую позицию, но и глубину позднего художественного мышления.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революции 1905 и 1917 годов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поэма «Двенадцать»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цепочка 1917—1918 годов и художественный поиск Блока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Блок соединяет уличную разговорную речь, резкий ритм марша и народные интонации, чтобы передать нервную энергию революционного Петрограда.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красногвардейцев показаны не как индивидуальные герои, а как знак новой, стихийной исторической силы, движущейся через хаос и насилие.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Христа остаётся открытым для толкования: он заставляет читателя размышлять о нравственном смысле перемен и о цене исторического слома.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4128" y="3549378"/>
            <a:ext cx="216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культурная позиция Блока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назначении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понимал поэзию как духовный труд, а не как украшение жизни; для него важны были ответственность слова, точность интонации и внутренняя честность автора.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театре и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 о театре и литературе он внимательно разбирал художественную форму, ценя в искусстве не внешнюю эффектность, а способность открывать скрытый смысл эпохи.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времени 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Блок воспринимал как кризисный переход, поэтому стремился не упрощать события, а понять их нравственную и культурную глубину.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свободе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принимал готовых идеологических схем и отстаивал право поэта видеть сложность мира, сохраняя независимость мысли и верность высокой культуре.
</a:t>
            </a:r>
            <a:endParaRPr lang="en-US" sz="9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Блока часто переплетаются: личное чувство у него почти всегда связано с образом времени, города и исторического перелома.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поэзии Блока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ожидания, пути и идеала; они связывают любовь, историю и тревожное ощущение перемен в единый поэтический мир.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Александра Блока по школьной программе и литературоведческим обзорам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внутренние кризисы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женится на Любови Дмитриевне Менделеевой. Брак становится важнейшим биографическим событием, но сразу несёт в себе сложность духовных ожиданий и реальных противоречий.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жизни усиливаются периоды отчуждения, поиски идеала и эмоциональная нестабильность. Личный опыт всё заметнее отражается в мотивах недостижимой любви и внутреннего разлада.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частной жизни совпадают с историческими потрясениями, поэтому в поздней лирике Блока особенно ощутимы усталость, утрата гармонии и трагическое ощущение разрыва между мечтой и действительностью.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 год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дожил до этого возраста, а его ранняя смерть стала символом завершения Серебряного века.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А. Блоке, 1880—1921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 переживал тяжёлый упадок сил, болезни и духовное истощение; его уход из жизни в 1921 году воспринимается как знак культурного перелома.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Блоке связана не только с отдельными текстами, но и с тем, как он изменил саму интонацию русской поэзии XX 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 литературной памяти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остался в литературной памяти как поэт, который связал красоту, историческое чувство и личную драму в единое художественное целое.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академические обзоры русской литературы Серебряного века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показал, что поэзия может одновременно говорить о любви, истории и духовном кризисе. Его творчество помогло понять драму Серебряного века и её художественную силу.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поэт, который услышал свою эпоху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2026-05-20T01:12:45Z</dcterms:created>
  <dcterms:modified xsi:type="dcterms:W3CDTF">2026-05-20T01:12:45Z</dcterms:modified>
</cp:coreProperties>
</file>