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и относительные местоимения в русском языке
</a:t>
            </a:r>
            <a:endParaRPr lang="en-US" sz="2432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задавать вопросы, связывать части предложения и не повторяться.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местоимения часто встречаются в речи, сказках и учебных текстах. Они делают высказывание точнее, помогают избегать повторов и учат различать значение слова по его роли в предложении.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в 6 классе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— часть речи, которая указывает на предмет, признак или количество, не называя их прямо. Благодаря этому речь становится короче и понятнее, особенно в повторяющихся фразах.
</a:t>
            </a:r>
            <a:endParaRPr lang="en-US" sz="1168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теме встречаются местоимения-существительные: кто, что, который. Они могут заменять название лица, предмета или явления и выполнять в предложении роль подлежащего, дополнения или союзного слова.
</a:t>
            </a:r>
            <a:endParaRPr lang="en-US" sz="1157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также местоимения-прилагательные какой и чей, а ещё местоимение-числительное сколько. Они уточняют признак, принадлежность или количество и помогают точно передать мысль без лишних повторов.
</a:t>
            </a:r>
            <a:endParaRPr lang="en-US" sz="1023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местоимение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641221"/>
            <a:ext cx="4063200" cy="21869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что означает каждая форма и как она используется в речи.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 те же формы могут быть вопросительными и относительными; различие определяется смыслом предложения.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темы «Вопросительные и относительные местоимения»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вопросительных и относительных местоимений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«кто» сразу настраивает на лицо или живое существо. Им удобно спрашивать о людях, животных и персонажах: кто пришёл, кто ответил, кто победил. В тексте такая форма помогает быстро найти того, о ком идёт речь.
</a:t>
            </a:r>
            <a:endParaRPr lang="en-US" sz="1083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речь идёт о человеке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«что» связано с предметами, явлениями, событиями и действиями. Оно часто появляется в вопросах о происходящем: что случилось, что лежит на столе, что изменилось. На схеме его удобно показывать рядом с неживыми объектами и фактами.
</a:t>
            </a:r>
            <a:endParaRPr lang="en-US" sz="1083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важен предмет или событие
</a:t>
            </a:r>
            <a:endParaRPr lang="en-US" sz="1245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формы склоняются, и это важно видеть в предложении. У «кто» появляются варианты кого, кому, кем, о ком, а у «что» — чего, чему, чем, о чём. Эти изменения помогают правильно понимать смысл и связь слов.
</a:t>
            </a:r>
            <a:endParaRPr lang="en-US" sz="1083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формы в косвенных падежах
</a:t>
            </a:r>
            <a:endParaRPr lang="en-US" sz="112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и что: две самые заметные группы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«Который» показывает выбор из нескольких предметов или порядок по счёту. Эта форма особенно полезна, когда нужно выделить один предмет из ряда.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«Какой» называет признак предмета: цвет, качество, настроение или внешний вид. Оно часто помогает уточнить описание и сделать ответ точнее.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«Сколько» обозначает количество, а «каков» выражает общий признак или оценку. Эти формы помогают кратко спросить о числе, результате или впечатлении.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«Чей» указывает на принадлежность: чей рюкзак, чья тетрадь, чьё мнение. Оно согласуется с существительным в роде, числе и падеже.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Какой, который, чей, сколько, каков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вопросительное местоимение от относительного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определить роль одинаковой формы в предложении.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789" y="1361259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6714" y="1361259"/>
            <a:ext cx="19792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551" y="3213821"/>
            <a:ext cx="218400" cy="21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17189" y="3213800"/>
            <a:ext cx="218400" cy="218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вопросе местоимение может называть того, о ком спрашивают. В предложении «Кто пришёл?» слово «кто» становится подлежащим и помогает найти грамматическую основу.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спрашивают о действии, местоимение часто выполняет роль дополнения. В предложении «Кого ты видел?» слово «кого» указывает на лицо, которое является объектом действия.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местоимения могут уточнять признак предмета. В примере «Какой день сегодня?» слово «какой» связано с существительным и выполняет роль определения.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«сколько» помогает спросить о числе и обычно тоже входит в состав члена предложения. Вопрос «Сколько книг на парте?» направляет внимание на точное количество.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простом предложении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сложном предложении относительное местоимение соединяет главную и придаточную части. Оно не только связывает смысл, но и остаётся членом придаточной части по своей синтаксической роли.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«Я знаю, кто ответил первым» слово «кто» вводит придаточную часть и одновременно указывает на подлежащее. Так форма получает значение союзного слова.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предложениях с «который» или «где» связь частей особенно заметна: «Дом, который стоит у реки...» Такие формы делают текст цельным и помогают уточнить нужный предмет или место.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сложном предложении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схема для школьного повторения по теме; не статистика реального корпуса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сравнительное распределение форм в учебных заданиях по теме.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нужны базовые формы, а редкие слова стоит отдельно повторить для уверенного различения.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местоимения встречаются чаще в учебных примерах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3350" y="137616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«кто» изменяется по падежам: кто, кого, кому, кого, кем, о ком. В начальной форме оно чаще всего стоит в именительном падеже и обозначает лицо или живое существо.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93350" y="3246746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местоимение может быть и вопросительным, и относительным. Чтобы определить его роль, важно смотреть на смысл предложения: задаёт ли слово вопрос или соединяет части сложного предложения.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718350" y="137617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косвенных падежах появляются формы «кого», «кому», «кем», «о ком». Их нужно запоминать отдельно, потому что они часто встречаются в вопросах, ответах и придаточных предложениях.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Склонение местоимения кто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«что» изменяется так: что, чего, чему, что, чем, о чём. Оно обозначает предмет, явление, событие или действие и широко используется в речи.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«что» может быть подлежащим, дополнением или частью вопросительной конструкции. Поэтому важно не только знать форму, но и уметь определять его синтаксическую роль.
</a:t>
            </a:r>
            <a:endParaRPr lang="en-US" sz="1168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Особого внимания требует форма «о чём»: в ней пишется буква ё. Эта форма часто встречается в вопросах, поэтому её следует запомнить без ошибок.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Склонение местоимения что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точно связывать слово с предметом: какой день, который ученик, чья тетрадь. Такое согласование делает фразу ясной и грамматически правильной.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местоимения согласуются с существительным по роду, числу и падежу.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«Вопросительные и относительные местоимения»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574092"/>
            <a:ext cx="4063200" cy="2342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 одна и та же форма меняет роль в предложении.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может совпадать, но по смыслу местоимение либо спрашивает, либо соединяет части сложного предложения.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вопросительных и относительных местоимений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между «кто» и «что»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возникает, когда местоимение выбирают только по форме, а не по смыслу. «Кто» употребляют о людях и живых существах, а «что» — о предметах, явлениях и событиях.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согласование форм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появляются и при согласовании «какой», «который», «чей» с существительным. Важно проверять род, число и падеж, чтобы не писать «чья рюкзак» или «какая уроки».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употреблении местоимений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сравнение по учебным примерам темы
</a:t>
            </a:r>
            <a:endParaRPr lang="en-US" sz="105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менее частые формы нужны для точных вопросов, кратких ответов и описаний. Они расширяют возможности речи и помогают избежать однообразия.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реже форма встречается, тем важнее осознанно тренировать её употребление в речи и письме.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Редкие, но важные формы: сколько и каков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разряд местоимения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 вопросе, смысле и роли слова в предложении.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диалогах эти местоимения помогают быстро уточнять информацию: кто пришёл, что случилось, какой нужен ответ. Благодаря им разговор звучит естественно и не перегружается повторениями.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и рассказах относительные местоимения делают предложения длиннее и связнее. Они помогают соединять события в один текст и показывать, как одна мысль вытекает из другой.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заданиях такие формы особенно важны для разбора предложения. Они помогают находить подлежащее, дополнение, определение и понимать, какая часть предложения является главной.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новостных сообщениях и обычной переписке местоимения тоже необходимы. С их помощью можно точно спросить, уточнить, сравнить и кратко описать предмет или явление.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в живой речи и текстах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запоминания полезно сразу связывать слово с вопросом, значением и коротким примером. Так правило легче применять в устной и письменной речи.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форма и значение сопоставлены на одном примере, ошибиться в выборе местоимения становится значительно труднее.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формы, значения и примера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и относительные местоимения делают речь точной и связной. Если научиться различать их по смыслу и роли в предложении, станет легче понимать тексты, строить ответы и писать без ошибок.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Тема, которая помогает говорить точно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2026-05-23T13:07:19Z</dcterms:created>
  <dcterms:modified xsi:type="dcterms:W3CDTF">2026-05-23T13:07:19Z</dcterms:modified>
</cp:coreProperties>
</file>