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«Борис Годунов» — отрывок о памяти, власти и выборе
</a:t>
            </a:r>
            <a:endParaRPr lang="en-US" sz="2802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связывает власть и совесть с народной памятью и решением, которое меняет судьбу.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— кризис в России после смерти царя Фёдора Иоанновича (1598). Борис Годунов стал царём в 1598 и правил до 1605. В центре — гибель царевича Дмитрия, появление Лжедмитрия и недоверие к власти.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произведения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историческая драма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замысел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изучал летописи и исторические сведения, чтобы опереться на факты эпохи. Так появляются убедительные детали и «узнаваемость»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художественный вымысел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событие и вымышленная линия характеров работают вместе. Поступки героев помогают почувствовать напряжение Смуты.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«история»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важны не только события, но и разговоры, записи и слухи. Через речь героев показывается, как люди по-своему объясняют прошлое.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разлад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Смуты страна переживает тяжёлые потрясения: недовольство, растерянность и острую потребность в «сильной» власти. Эти настроения становятся заметны в том, как герои говорят о будущем и спорят о правде. Для иллюстрации подойдёт образ карты России начала XVII века.
</a:t>
            </a:r>
            <a:endParaRPr lang="en-US" sz="1003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власть и борьба влияний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авторитет власти ослабевает, начинается борьба за престол: бояре стремятся усилить своё влияние, а общество прислушивается к слухам. На этом фоне особенно значим Московский Кремль — как символ центра, который одновременно держит страну и вызывает тревогу.
</a:t>
            </a:r>
            <a:endParaRPr lang="en-US" sz="1034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 в историческом напряжении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Бориса Годунова в трагедии не похож на простую «победу»: он правит, но постоянно чувствует ответственность и сомнение. С портретом царя удобнее показать, что власть в Смуту воспринимается как испытание. Это помогает настроить класс на анализ мотивов героев.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как фон событий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отрывка и их значение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как каждый герой понимает правду, память и власть — и почему из-за этого конфликт становится неизбежным.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свой взгляд на правду и власть: там, где появляется подозрение или желание выиграть любой ценой, история начинает складываться против искренности.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персонажей и их функций в отрывке трагедии «Борис Годунов».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конфликт: от слухов к недоверию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в трагедии (смерть царевича → слухи → избрание → тревога → появление Лжедмитрия → недоверие → волнения).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 Чудовом монастыре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Пимен спокойно записывает прошлое и относится к истории как к правде, которую нельзя разрушать. Его цель — сохранить то, что было, чтобы потомки понимали события без путаницы.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слушает, но думает о себе: о будущем, о шансах изменить жизнь. В его внимании чувствуется нетерпение, а за словами прячется желание вырваться из обычной судьбы.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противопоставляет терпение и память честолюбию и мечте о славе. Поэтому разговор о прошлом превращается в спор о том, какой путь человек выбирает и к чему это ведёт.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1275937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668" y="1275937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Пимена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Пимен — старец, который бережно фиксирует события. Он не «улучшает» факты и не подстраивает их под удобную версию. Для него прошлое — основа честного понимания.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Летописец-память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слова звучат размеренно и торжественно. Такой стиль помогает почувствовать уверенность: Пимен говорит так, будто отвечает за каждую строчку. Он превращает рассказ в доказательство.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спокойная и точная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Пимен не участвует в интригах и не добивается положения. Он напоминает: прошлое нужно не искажать, а сохранять. Тогда будущие поколения смогут судить по правде, а не по слухам.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стремления к власти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Григория Отрепьева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молод, честолюбив и внутренне неустойчив. Ему трудно принять «обычную» жизнь, поэтому он ищет способ подняться выше. Его мысли постоянно вращаются вокруг успеха и положения.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заметны раздражение и зависть: он чувствует, что не всё идёт так, как он хочет. Вместо терпения он выбирает давление на других — и этим приближает собственную беду.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готов воспользоваться чужим именем ради цели. Это показывает, что его мечта опирается не на правду, а на расчёт. Когда он выбирает обман, он теряет нравственную опору.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становится Лжедмитрием, и путь к этому связан со стремлением к славе любой ценой. Трагедия подчёркивает: обман не решает проблему, а создаёт новую, ещё более опасную.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 прошлое и власть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трагедии «Борис Годунов» А. С. Пушкина (характеристики Пимена, Бориса и Григория).
</a:t>
            </a:r>
            <a:endParaRPr lang="en-US" sz="801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 том же историческом периоде герои объясняют прошлое по-разному: для одних оно опора, для других — повод для личной выгоды.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конфликт разгорается не только из-за событий, но и из-за разных моральных ориентиров героев.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Годунов: власть и тревога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 занял престол и удерживает власть, но внутри постоянно сомневается. Вокруг звучат подозрения, и каждый новый слух кажется угрозой. Он понимает цену решения: страна зависит от него и одновременно обвиняет его.
</a:t>
            </a:r>
            <a:endParaRPr lang="en-US" sz="1191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трагедии власть показана не как награда, а как тяжёлое испытание. Чем больше Борис старается сохранить порядок, тем сильнее растёт его страх и чувство вины. От этого портрет правителя становится мрачным и напряжённым.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104" y="1340425"/>
            <a:ext cx="4011791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и художественный образ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«Борис Годунов»; общеизвестные сведения о Борисе Годунове и Смутном времени.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реальную основу Смутного времени и то, как Пушкин превращает её в нравственный конфликт. Художественный образ опирается на исторические события, но раскрывает их через мысли, слухи и отношения персонажей.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сохраняет связь с историей, но усиливает её смысл: ключевым становится не только событие, а то, как слухи и ожидания меняют поступки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трагедии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строит речь так, чтобы по стилю сразу угадывался характер героя: в тексте встречаются книжные слова, народные выражения и старинные обороты. Это помогает различать «официальное» и «живое» восприятие событий.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Пимена спокойная и торжественная: он говорит размеренно, словно передаёт истину из прошлого. Его язык подчёркивает внимание к точности, ответственность за слово и уважение к памяти.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произносит фразы резче: его речь более живая, с эмоциональными всплесками. Такой темп и напряжённость показывают нетерпение, внутренние колебания и стремление направить внимание людей на свою мечту.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самозванец получает поддержку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Причинная цепочка, как в обществе возникает доверие к обману.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народной памяти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трагедии не молчит: он вспоминает, передаёт истории и обсуждает случившееся. Прошлое становится темой разговоров, которые продолжают влиять на настоящее.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рассказ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просто слышат слухи — они делают выводы о власти. Их реакция зависит от того, во что верят, что считают справедливым и кого винят в бедах.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 оценки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память народа действует так же сильно, как решения правителей. В отрывке она проявляется в записях, рассказах и пересказах, которые закрепляются надолго.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меняет ход событий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героев в ключевом эпизоде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«Борис Годунов» (отрывок); качественная оценка настроения персонажей по сцене.
</a:t>
            </a:r>
            <a:endParaRPr lang="en-US" sz="78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герои связаны общими событиями, их внутренний мир направлен в разные стороны: Пимен выбирает спокойное осмысление, Григорий подталкивает действия нетерпением, Борис живёт тревогой.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чувствах объясняет и конфликт: спокойная «память» Пимена противостоит честолюбию Григория, а тревога Бориса делает его решения напряжёнными и непоследовательными.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отрывок важен для всей трагедии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 монастыре заранее задаёт главные линии произведения. Появляется Пимен, связанный с правдой и памятью, и возникает Григорий, который постепенно подводит себя к обману.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показывает важную мысль: личные решения не остаются «частными». Поступки героев становятся звеньями большой цепи событий, от которой зависит, как будет дальше жить страна.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эту встречу становится ясно, почему тема вины Бориса и тема исторической ответственности будут центральными. Ошибки и скрытая моральная тяжесть начинают влиять на судьбы людей и государства.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сцену наглядно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атмосфера монастыря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сцены подходят образы монастырской кельи, свечи и старинной рукописи. Тишина и мягкий свет помогают почувствовать сосредоточенность Пимена и его привычку работать с памятью, записывая события без спешки.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напряжение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состояние Григория, уместны детали ночного окна и ощущение темноты вокруг. На таком фоне особенно заметно, как его внутренние порывы вступают в противоречие с спокойной точностью труда Пимена.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отрывка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 одном эпизоде соединяются разные смыслы: память, честолюбие, спор о правде и личный выбор. Каждая тема проявляется через действия и речь героев.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история становится не только фактами, но и нравственным испытанием: что человек выбирает и чему верит, то и определяет дальнейшие события.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«Борис Годунов» (отрывок) и ключевые мотивы произведения.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из трагедии «Борис Годунов» показывает, что история складывается из памяти, слов и поступков людей. Пушкин связывает судьбу одного с судьбой всей страны: власть без правды неустойчива, а ложь ведёт к бедам.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отрывка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2026-05-15T05:50:30Z</dcterms:created>
  <dcterms:modified xsi:type="dcterms:W3CDTF">2026-05-15T05:50:30Z</dcterms:modified>
</cp:coreProperties>
</file>