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разнообразия и значения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важные морские и пресноводные животные с уникальными экосистемами.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медуз и кораллов началось в XVIII–XIX веках. Их необычное строение и способность к регенерации привлекли внимание учёных и расширили понимание эволюции многоклеточных.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научный интерес к кишечнополостным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 радиальной симметрией состоит из наружного и внутреннего клеточных слоёв, между которыми находится бесструктурная мезоглея.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кишечной полости служит одновременно пищеварительной и дыхательной системой, что отличает их от многих других животных.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(книдоциты) помогают защищать и ловить добычу, делая кишечнополостных эффективными хищниками.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кишечнополостных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кишечнополостных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от тропических морей до холодных вод северных морей, занимая широкий диапазон температур и глубин.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— гидры, которые живут в пресных водах, а кораллы в основном образуют рифы в тёплых и прозрачных участках океана.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бывают одиночными, например, пресноводная гидра, и колониальными, как обелия, образующей сложные сообщества.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особенности и примеры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позволяет гидрам быстро восстанавливать повреждённые участки тела и регулировать численность колонии.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как в пресных водоёмах, так и в морях, прикрепляясь к камням, водорослям и другим субстратам.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Порпита — яркий представитель морских гидроидных, часто плавающий на поверхности тропических вод.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строение и жизненный цикл
</a:t>
            </a:r>
            <a:endParaRPr lang="en-US" sz="3175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Ушастая аурелия — типичная морская медуза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Ушастая аурелия обладает зонтичным телом и длинными щупальцами, которые помогают ловить пищу. Проходит смену стадий от полипа к свободноплавающей медузе, используя сокращения тела для передвижения.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Корнерот — опасный представитель с яркой окраской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Корнерот обладает примечательным красным телом и длинными жгучими щупальцами. Передвигается в морских водах с помощью сокращения зонтика, активно охотясь на мелких рыб и планктон.
</a:t>
            </a:r>
            <a:endParaRPr lang="en-US" sz="13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формирование рифов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колониях создаёт уникальные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объединяются в колонии, выделяя известковые скелеты, формируя рифы — огромные подводные сооружения, которые служат средой обитания для множества морских организмов.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зооксантеллами — ключ к выживанию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тканей полипов живут водоросли-зооксантеллы, которые фотосинтезируют и обеспечивают полипов питательными веществами, что способствует росту и устойчивости рифов.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природный барьер и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защищают побережья от штормов и создают биологическое разнообразие, становясь домом для рыб, моллюсков и других обитателей океана.
</a:t>
            </a:r>
            <a:endParaRPr lang="en-US" sz="11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1035" y="1479875"/>
            <a:ext cx="3976031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кишечнополостных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среду обитания, строение тела и способы размножения трёх основных классов кишечнополостных.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обусловлено адаптацией к средам и различными стратегиями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 стрекательных клеток обеспечивает быструю парализацию жертвы, повышая эффективность охоты.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стрекательная клетка содержит капсулу с нитью, которая при раздражении быстро выбрасывается для атаки или защиты.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расположены на щупальцах, что позволяет эффективно захватывать добычу и предотвращать нападения хищников.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строение и функции
</a:t>
            </a:r>
            <a:endParaRPr lang="en-US" sz="3019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и развития от яйца до взрослого организма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кишечнополостных происходит двумя основными способами: половым, с формированием зиготы, и бесполым, включающим почкование и деление клеток организма.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у кишечнополостных
</a:t>
            </a:r>
            <a:endParaRPr lang="en-US" sz="298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кишечнополостных существует смена поколений, когда чередуются полипная и медузоидная стадии, каждая из которых выполняет отдельную функцию в жизненном цикле.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разнообразие, яйцеклетки и сперматозоиды образуются в медузоидной стадии у таких видов, как аурелия.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Личинки, развивающиеся из зиготы, постепенно превращаются в полипов, которые способны бесполым путём давать начало новым особям или медузам.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добыча пищи у кишечнополостных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питаются мелким планктоном, мальками и ракообразными, используя для захвата стрекательные клетки, способные парализовать добычу мгновенно при контакте.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происходит внутри кишечной полости, где ферменты расщепляют пищу, а непереваренные остатки выводятся через рот, который служит также и для приёма пищи.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центр биоразнообразия океана
</a:t>
            </a:r>
            <a:endParaRPr lang="en-US" sz="2213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 на коралловых рифах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площади морского дна, но служат домом для примерно 25% всех морских видов. Здесь обитают разнообразные рыбы, моллюски и ракообразные, создавая уникальные экосистемы.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экологическая роль рифов
</a:t>
            </a:r>
            <a:pPr algn="ctr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важны для рыболовства и туризма, а также защищают побережья от эрозии и волн. Их сохранение критично для устойчивости как природы, так и человеческих сообществ.
</a:t>
            </a:r>
            <a:endParaRPr lang="en-US" sz="1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кишечнополостных по классам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значительно преобладают по числу видов, составляя более половины всех кишечнополостных, что подчёркивает их важность в биосистемах.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коралловых полипов тесно связано с их ролью строителей экосистем и симбиозом с зооксантеллами.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«Жизнь животных», 2018 год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являются активными хищниками, контролируя численность мелких организмов и становясь пищей для более крупных морских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кишечнополостных в экосистемах
</a:t>
            </a:r>
            <a:endParaRPr lang="en-US" sz="3178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формируют рифы, что создаёт убежища и благоприятные условия для размножения множества морских видов, поддерживая биоразнообразие.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влияют на стабильность экосистем, способствуя обмену веществ в морях и косвенно влияя на климатические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практическая польза для человека
</a:t>
            </a:r>
            <a:endParaRPr lang="en-US" sz="2853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встречи с медузами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медузы, такие как морская оса и фиолетовая харибда, могут наносить ожоги острыми жалящими клетками, представляя угрозу для купающихся и рыбаков в тропических водах.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кораллов и гидроидных в науке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применяются для изготовления украшений и строительных материалов, а гидроидные исследуются для создания биоматериалов благодаря своим способностям к регенерации.
</a:t>
            </a:r>
            <a:endParaRPr lang="en-US" sz="13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служат моделью для изучения генетики и процессов регенерации, так как способны восстанавливать повреждённые части тела с высокой эффективностью.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зелёного флуоресцентного белка (GFP), выделенный из медуз, широко используется в биологических лабораториях для маркировки и визуализации клеток.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кораллов помогает понять влияние изменений климата на морские экосистемы и разрабатываются стратегии сохранения биоразнообразия.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кишечнополостных
</a:t>
            </a:r>
            <a:endParaRPr lang="en-US" sz="26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 культуре, мифологии и искусстве
</a:t>
            </a:r>
            <a:endParaRPr lang="en-US" sz="2125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Горгона в древнегреческой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Медузе Горгоне, способной превращать в камень взглядом, отражает глубокое символическое значение медуз в древних культурах и встречается в искусстве и легендах.
</a:t>
            </a:r>
            <a:endParaRPr lang="en-US" sz="1375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кораллов в украшениях и традициях
</a:t>
            </a:r>
            <a:pPr algn="ctr" indent="0" marL="0">
              <a:lnSpc>
                <a:spcPct val="100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 древних времён считаются символом здоровья и долголетия, широко используются в ювелирных изделиях и имеют важное значение в народных верованиях.
</a:t>
            </a:r>
            <a:endParaRPr lang="en-US" sz="14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развитие экотуризма повышают общественную осведомлённость и стимулируют бережное отношение к морской природе.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страдают от повышения температуры и загрязнения океанов, что уже привело к массовому обесцвечиванию и утрате биоразнообразия.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 и проекты по восстановлению коралловых рифов способствуют сохранению этих уникальных экосистем на долгосрочную перспективу.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и меры по сохранению рифов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и охраны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играют незаменимую роль в морских экосистемах и культуре человечества. Их сохранение необходимо для устойчивого будущего океанов и планеты в целом.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2026-05-08T02:34:05Z</dcterms:created>
  <dcterms:modified xsi:type="dcterms:W3CDTF">2026-05-08T02:34:05Z</dcterms:modified>
</cp:coreProperties>
</file>