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Земли: от экватора до полюсов
</a:t>
            </a:r>
            <a:endParaRPr lang="en-US" sz="2021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Солнце формирует разные климатические пояса планеты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зависит климат на Земле
</a:t>
            </a:r>
            <a:endParaRPr lang="en-US" sz="2168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не одинаков на всей планете: где-то жарко и влажно, где-то сухо и холодно. Различия создают угол падения солнечных лучей, наклон земной оси, океаны, ветры и высота местности.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климатический пояс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пояс — это большая территория, где похожи температура, количество осадков и преобладающие ветры. Такие условия формируют узнаваемый облик природы на огромных пространствах.
</a:t>
            </a:r>
            <a:endParaRPr lang="en-US" sz="1198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главными поясами находятся переходные области, в которых черты соседних поясов смешиваются. Поэтому климат меняется постепенно, а не резко, как по границе на карте.
</a:t>
            </a:r>
            <a:endParaRPr lang="en-US" sz="1314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климатических поясов не бывают идеально ровными: на них влияют океаны, материки, течения и рельеф. Из-за этого один и тот же пояс в разных местах выглядит по-разному.
</a:t>
            </a:r>
            <a:endParaRPr lang="en-US" sz="131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Экваториальный пояс: жарко и влажно круглый год
</a:t>
            </a:r>
            <a:endParaRPr lang="en-US" sz="2105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тепло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Солнце почти круглый год сильно нагревает поверхность, поэтому средние температуры обычно остаются выше +24 °C, а сезонные колебания очень малы.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часто насыщен водяным паром, поэтому дожди идут почти весь год. Во многих районах выпадает более 2000 мм осадков, а небо часто закрыто облаками.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экваториальном поясе находятся самые густые влажные леса Земли: Амазония, бассейн Конго и районы Юго-Восточной Азии. Здесь особенно богатый животный и растительный мир.
</a:t>
            </a:r>
            <a:endParaRPr lang="en-US" sz="1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климатические пояса и их признаки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географии: типичные признаки климатических поясов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меняются температура и осадки при удалении от экватора.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обычно холоднее; режим осадков меняется от очень влажного к сухому и холодному.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насколько по-разному ведут себя температуры в течение года в разных частях Земли.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Среднемесячная температура по климатическим поясам
</a:t>
            </a:r>
            <a:endParaRPr lang="en-US" sz="2336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экваториальном поясе температура почти не меняется, а в умеренном и полярном различия по сезонам выражены гораздо сильнее.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значения по типичным климатическим признакам поясов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2415515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5925" y="3297168"/>
            <a:ext cx="33705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пояса: жаркий климат и сухие области
</a:t>
            </a:r>
            <a:endParaRPr lang="en-US" sz="2102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Солнце в течение года стоит высоко над горизонтом, поэтому поверхность Земли получает много тепла. Из-за этого температуры здесь остаются высокими почти постоянно.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Солнце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тропиков влаги недостаточно, особенно в пустынях Сахары, на Аравийском полуострове и в центральной части Австралии. Это делает природные условия очень засушливыми.
</a:t>
            </a:r>
            <a:endParaRPr lang="en-US" sz="968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осадков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сухих районах днём воздух сильно нагревается, а ночью быстро остывает. Поэтому разница между дневной и ночной температурой здесь обычно заметнее, чем у экватора.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перепады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тропики сухие: в районах муссонов и на некоторых побережьях осадков бывает много. Там влажный сезон чередуется с более сухим, что влияет на природу и хозяйство.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исключения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Субтропики: переход от жары к умеренному климату
</a:t>
            </a:r>
            <a:endParaRPr lang="en-US" sz="2055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Субтропики лежат между жаркими тропиками и более прохладными умеренными широтами. Поэтому здесь сочетаются тёплое лето и сравнительно мягкая, недолгая зима.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тип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субтропиков Средиземноморья характерны сухое лето и дождливая зима. Такой режим помогает расти оливкам, винограду и вечнозелёным растениям.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субтропики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субтропики получают достаточно влаги в течение года. Здесь лето тёплое, а осадки часто выпадают обильно, поэтому растительность бывает густой и разнообразной.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экватора к полюсам: как меняется климат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широтной зональности и влиянии океанов, ветров и рельефа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Умеренный пояс: самый населённый климатический пояс
</a:t>
            </a:r>
            <a:endParaRPr lang="en-US" sz="1871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сезоны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поясе хорошо различимы весна, лето, осень и зима. Смена сезонов помогает наблюдать, как климат влияет на растения, животных и повседневную жизнь людей.
</a:t>
            </a:r>
            <a:endParaRPr lang="en-US" sz="1364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океанов климат мягче: зимы менее суровые, а осадков обычно больше. Влажный воздух и близость воды сглаживают температурные крайности.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материков сезонные контрасты сильнее: лето может быть жарким, а зима холодной. Чем дальше от океана, тем заметнее такие перепады температуры.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умеренном поясе расположено много крупных городов Европы, России, Китая и Северной Америки. Здесь удобно строить, выращивать многие культуры и развивать транспорт.
</a:t>
            </a:r>
            <a:endParaRPr lang="en-US" sz="128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распределяются по Земле очень неравномерно: их количество зависит не только от температуры, но и от подъёма воздуха, ветров и близости океана.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в разных частях Земли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влажные районы находятся у экватора, а самые сухие — в пустынях и полярных областях; тепло само по себе не означает много дождей.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климатическим особенностям поясов; значения приведены для сравнения, 2025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пояса: царство холода и льда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и Антарктиде холод держится почти весь год, а положительные температуры бывают редко и ненадолго. Лето короткое, поэтому снег и лёд не успевают полностью растаять.
</a:t>
            </a:r>
            <a:endParaRPr lang="en-US" sz="1321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5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удерживает мало водяного пара, поэтому осадков здесь немного. Большая часть их выпадает в виде снега, а настоящие дождливые периоды для полярных районов нехарактерны.
</a:t>
            </a:r>
            <a:endParaRPr lang="en-US" sz="1198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день и полярная ночь резко меняют освещённость. Из-за этого растения растут медленно, а животным приходится приспосабливаться к долгому отсутствию солнца и сильным ветрам.
</a:t>
            </a:r>
            <a:endParaRPr lang="en-US" sz="1217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полярным территориям относятся ледяные пустыни, тундра и области постоянных льдов. Здесь природа особенно уязвима, потому что восстановление экосистем идёт очень медленно.
</a:t>
            </a:r>
            <a:endParaRPr lang="en-US" sz="13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подножья высоких гор климат часто мягче, чем наверху: здесь могут расти леса, а на склонах встречаются густые заросли и луга. Тёплый воздух поднимается вверх, а вместе с ним меняются влажность и количество осадков.
</a:t>
            </a:r>
            <a:endParaRPr lang="en-US" sz="1059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подножья — тёплая зелень
</a:t>
            </a:r>
            <a:endParaRPr lang="en-US" sz="1484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становится заметно холоднее, и леса постепенно сменяются горными лугами. Растения здесь ниже и устойчивее к ветру, а животные приспосабливаются к разреженному воздуху и короткому лету.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 — прохладные луга
</a:t>
            </a:r>
            <a:endParaRPr lang="en-US" sz="1589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высотах летнего тепла уже не хватает для полного таяния снега. Поэтому наверху лежат снежники и ледники, а пейзаж становится почти безжизненным и очень суровым.
</a:t>
            </a:r>
            <a:endParaRPr lang="en-US" sz="1144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снега и льда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климат: как природа меняется по высоте
</a:t>
            </a:r>
            <a:endParaRPr lang="en-US" sz="188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смещает границы климатических поясов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географии о климатообразующих факторах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 те же широты могут иметь разный климат из-за океанов, течений, ветров и гор. Поэтому границы поясов на карте не выглядят как идеально ровные линии.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климатических поясов подвижны: они зависят не только от широты, но и от местных условий, которые могут заметно менять температуру и осадки.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1663" y="3297168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8850" y="419904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климатические пояса важны для жизни людей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определяет, какие культуры можно выращивать. В тёплых влажных районах хорошо растут рис, чай, какао и бананы, а в умеренных широтах — зерновые и картофель.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гололёд, ливни и жара влияют на движение транспорта. Поэтому в разных климатах по-разному строят дороги, мосты и системы водоотвода.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дороги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делают с учётом температуры, ветра и влажности: где-то нужны утепление и печное отопление, а где-то — тень, вентиляция и защита от перегрева.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быт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выбирают одежду, питание и распорядок дня в зависимости от климата. В жарких районах важна защита от солнца, а в холодных — сохранение тепла.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режим дня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места для жизни влияет не только температура, но и вода, плодородие почв и возможность развивать хозяйство и транспорт.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расселение населения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сильнее концентрируется там, где климат мягче и условия жизни удобнее; экстремально холодные и сухие территории заселены слабо.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диаграмма, составленная по общим закономерностям расселения населения; без точной глобальной статистики по климатическим поясам
</a:t>
            </a:r>
            <a:endParaRPr lang="en-US" sz="81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климатические пояса действительно тянутся почти вдоль параллелей, словно широкие цветные ленты. Это связано с тем, что количество солнечного тепла меняется от экватора к полюсам постепенно и закономерно.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Широтные полосы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у океанов линии поясов изгибаются и смещаются. Тёплые и холодные течения меняют температуру воздуха у побережий, поэтому рядом с одной и той же широтой климат может быть разным.
</a:t>
            </a:r>
            <a:endParaRPr lang="en-US" sz="1091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Сдвиги у берегов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материках климатические пояса тоже выглядят не одинаково. Горы задерживают влажные воздушные массы, а большие расстояния от океана делают климат суше и резче по сезонам.
</a:t>
            </a:r>
            <a:endParaRPr lang="en-US" sz="1111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Материки и горы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Климатическая карта мира: полосы, которые не стоят на месте
</a:t>
            </a:r>
            <a:endParaRPr lang="en-US" sz="17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климата к образу жизни: как люди приспосабливаются
</a:t>
            </a:r>
            <a:endParaRPr lang="en-US" sz="2283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знание климата помогает выбрать жильё, одежду и способы ведения хозяйства.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и смещение климатических условий
</a:t>
            </a:r>
            <a:endParaRPr lang="en-US" sz="1934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становятся длиннее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тёплый период длится дольше, а зима приходит позже и отступает раньше. Это меняет привычный ритм природы и влияет на сельское хозяйство.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6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Жаркие периоды, сильные ливни и засухи встречаются чаще. Такие события труднее предсказать, а их последствия быстрее отражаются на урожае, дорогах и домах.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 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Метеостанции и спутники фиксируют рост средней температуры воздуха на планете. Благодаря этим данным учёные сравнивают изменения за многие годы и оценивают масштабы потепления.
</a:t>
            </a:r>
            <a:endParaRPr lang="en-US" sz="1284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влияет на запасы пресной воды, состояние лесов и жизнь животных. Некоторым видам приходится менять места обитания или искать новые условия для выживания.
</a:t>
            </a:r>
            <a:endParaRPr lang="en-US" sz="130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объясняют, почему Земля такая разная
</a:t>
            </a:r>
            <a:endParaRPr lang="en-US" sz="2484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влажного экватора до холодных полюсов климат меняется закономерно, а вместе с ним меняются природа, хозяйство и жизнь людей. Понимание этих связей помогает читать карту мира по-новому.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2026-06-02T15:52:37Z</dcterms:created>
  <dcterms:modified xsi:type="dcterms:W3CDTF">2026-06-02T15:52:37Z</dcterms:modified>
</cp:coreProperties>
</file>