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Латинская Америка в первой половине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революций, кризисов и новых лидеров Латинской Америки в XX веке.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Латинская Америка только пережила эпоху независимости, сохранились глубокие социальные и экономические проблемы. Влияние Европы и США оставалось сильным, а большая часть населения была крестьянской с низким уровнем образования.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начала XX века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революция: ключевые этапы и личности
</a:t>
            </a:r>
            <a:endParaRPr lang="en-US" sz="2128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против диктатуры Порфирио Диаса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началось восстание против долгого правления Диаса, вызванное социальным неравенством и коррупцией. Это послужило толчком к полномасштабному национальному конфликту.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главных лидеров революции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Эмилиано Сапата выступал за аграрные реформы, Франсиско Мадеро боролся за демократиию, а Панчо Вилья защищал интересы рабочих и крестьян в севере страны.
</a:t>
            </a:r>
            <a:endParaRPr lang="en-US" sz="1216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Конституции 1917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завершилась созданием новой конституции, которая закрепила права рабочих, реформировала земельные отношения и заложила основы социальной справедливости.
</a:t>
            </a:r>
            <a:endParaRPr lang="en-US" sz="11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власти в Аргентине и Бразилии
</a:t>
            </a:r>
            <a:endParaRPr lang="en-US" sz="3172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в Аргентине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 году военные свергли правительство, начав период консервативного режима. Позже, в 1946 году, к власти пришёл Хуан Доминго Перон, ставший символом рабочих.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режим Жетулиу Варгаса в Бразилии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 году Варгас захватил власть, создав режим «Нового государства». Его политика сочетала модернизацию экономики и усиление контроля государства.
</a:t>
            </a:r>
            <a:endParaRPr lang="en-US" sz="1218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и перемены в обеих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лидера — Перон и Варгас — оказали сильное влияние, укрепляя рабочие права и развивая экономику, задав новые направления развития своих стран.
</a:t>
            </a:r>
            <a:endParaRPr lang="en-US" sz="1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снизили экспорт латиноамериканских товаров, что отрицательно повлияло на доходы региональных экономик.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перебоев с поставками из Европы началось развитие собственной промышленности и активное импортозамещение.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стабилизации экономики страны региона увеличили внешние займы, что привело к росту внешнего долга.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Латинская Америка
</a:t>
            </a:r>
            <a:endParaRPr lang="en-US" sz="2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Сократился мировой спрос на сырьё, что резко снизило экспортные доходы для основных стран региона.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Великой депрессии на Латинскую Америку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 Бразилия испытали обесценивание валют, массовую безработицу и экономическую нестабильность.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Возросло движение профсоюзов, усилилась борьба за права трудящихся и социальные реформы.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искали новые пути развития экономики, двигаясь к промышленной диверсификации и внутреннему рынку.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спад: статистика 1900-1945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ВВП по ключевым странам отражает кризисы и восстановление: спад в 1930-х сменился ростом к 1945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восстановление экономик после сильных потрясений Великой депрессии.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МВФ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рост городов и промышленности
</a:t>
            </a:r>
            <a:endParaRPr lang="en-US" sz="280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городского населения связано с расширением промышленного производства и инфраструктуры.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отражает переход от сельского хозяйства к индустриальному обществу в регионе.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национальных переписей, 1900-1940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реформы Жетулиу Варгаса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Трудовое законодательство и социальная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Варгас ввёл трудовой кодекс, установил минимальные зарплаты и рабочее время, а также расширил социальное страхование и помощь трудящимся.
</a:t>
            </a:r>
            <a:endParaRPr lang="en-US" sz="1707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и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Варгаса активно строились дороги и промпредприятия, что стимулировало развитие легкой и тяжелой промышленности страны.
</a:t>
            </a:r>
            <a:endParaRPr lang="en-US" sz="17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после Мексиканской революции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 год — Создание Министерства народного образования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ликвидации неграмотности и развития образования была учреждена государственная структура, курирующая национальные школы.
</a:t>
            </a:r>
            <a:endParaRPr lang="en-US" sz="1218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— Развитие бесплатной медицины
</a:t>
            </a:r>
            <a:pPr algn="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бесплатные медицинские услуги для малоимущих, открыты новые клиники и больницы по всей стране.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— Укрепление санитарного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государственные программы по улучшению гигиены и профилактике заболеваний среди населения.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— Массовые образовательные кампании
</a:t>
            </a:r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проводились программы повышения грамотности среди взрослых и детей в сельских и городских районах.
</a:t>
            </a:r>
            <a:endParaRPr lang="en-US" sz="13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внешних факторов мировой спрос постоянно колебался, что вызывало резкие экономические спады и подъемы, особенно во время мировой войны и Великой депрессии.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латиноамериканских стран зависели от экспорта сельскохозяйственных и минеральных ресурсов, таких как сахар, кофе и медь, обеспечивая значительную часть доходов бюджета.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выделялась как крупный поставщик нефти, а Аргентина специализировалась на экспорте мяса и пшеницы, что формировало экономическую структуру региона.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экспорт и зависимость от мирового рынка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в большинстве стран Латинской Америки установились республиканские формы правления, однако стабильность часто нарушалась военными переворотами.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системы и государственное устройство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системы оставались слабыми, а влияние армии на политику было существенным, что приводило к частым сменам власти.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Харизматические лидеры становились ключевыми фигурами, концентрируя власть в своих руках и ограничивая демократические процессы.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Аргентина и Бразилия, где наблюдался переход от парламентских систем к авторитарным режимам с усилением центральной власти.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Аргентине действует федеративное устройство, предоставляющее значительную автономию провинциям в решении местных вопросов и экономическом развитии.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моделей государственного управления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сохраняет централизованную систему управления, где значительная часть полномочий сосредоточена на национальном правительстве.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Доминиканской Республике 1930-х годов чередование военных и гражданских режимов отразило нестабильность, в то время как в Бразилии после 1930 года усилилось федеральное руководство с ограниченной самостоятельностью штатов.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жизнь: искусство, литература и музыка
</a:t>
            </a:r>
            <a:endParaRPr lang="en-US" sz="245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в Аргентине и самба в Бразилии получили широкое распространение, развивая традиционный фольклор и создавая новые урбанистические стили.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Индегенизм в искусстве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развивалось направление индигенизма, отражающее корни и проблемы коренного населения, представлено творчеством Диего Риверы и Давида Сикейроса.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расширяла тематику, включая вопросы социальной справедливости, с авторскими работами Хосе Васконселоса и Жоржи Амаду.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национальное кино и популярная культура, что способствовало укреплению идентичности и распространению культурных ценностей.
</a:t>
            </a:r>
            <a:pPr algn="ctr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массовой культуры
</a:t>
            </a:r>
            <a:endParaRPr lang="en-US" sz="11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«доброго соседа» при президенте Рузвельте смягчила прямые военные вмешательства, акцентируя сотрудничество и экономическую поддержку в регионе.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США в Латинской Америке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осуществляли военные интервенции на Кубе и в Никарагуа, что отражало стремление контролировать стратегически важные территории.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компании, такие как United Fruit Company, влияли на экономику, владея значительной частью сельскохозяйственного экспорта и инфраструктуры.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проекты развития способствовали росту экспортных отраслей, но сохранялась зависимость от политического влияния США.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присоединились к антигитлеровской коалиции, обеспечивая союзников нефтью, металлами и продовольствием, что усилило международный вес Латинской Америки.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Бразильский экспедиционный корпус участвовал в боях в Италии, демонстрируя активное военное сотрудничество с союзниками.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заказы стимулировали развитие промышленности и инфраструктуры, что положительно сказалось на экономическом росте в послевоенный период.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 Вторая мировая война
</a:t>
            </a:r>
            <a:endParaRPr lang="en-US" sz="2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движения и студенческие протесты набирают силу в разных странах, требуя земельных реформ и демократизации.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1910-1920 гг.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Мексике развивается Конфедерация синдикалистов, объединяющая рабочих и продвигающая социалистические идеи.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движения становятся основой для новых политических партий с радикальными программами реформ и расширением прав трудящихся.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социальные движения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лидеры и диктаторы периода
</a:t>
            </a:r>
            <a:endParaRPr lang="en-US" sz="290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 Доминго Перон — лидер рабочих прав
</a:t>
            </a:r>
            <a:pPr algn="ctr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Возглавляя Аргентину, Перон внедрял политику перонизма, которая улучшила условия труда и усилила влияние профсоюзов, став символом социальной защиты.
</a:t>
            </a:r>
            <a:endParaRPr lang="en-US" sz="1260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Жетулиу Варгас — реформатор и национальный «отец бедняков»
</a:t>
            </a:r>
            <a:pPr algn="ctr" indent="0" marL="0">
              <a:lnSpc>
                <a:spcPct val="100000"/>
              </a:lnSpc>
              <a:buNone/>
            </a:pPr>
            <a:r>
              <a:rPr lang="en-US" sz="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Варгас реализовал масштабные социальные реформы и индустриализацию, расширив права трудящихся и усилив роль государства в экономике.
</a:t>
            </a:r>
            <a:endParaRPr lang="en-US" sz="113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Лазаро Карденас и национализация нефти в Мексике
</a:t>
            </a:r>
            <a:pPr algn="ctr" indent="0" marL="0">
              <a:lnSpc>
                <a:spcPct val="100000"/>
              </a:lnSpc>
              <a:buNone/>
            </a:pPr>
            <a:r>
              <a:rPr lang="en-US" sz="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Карденас провёл национализацию нефтяной промышленности, укрепив экономическую независимость Мексики и повышая роль государства в стратегических секторах.
</a:t>
            </a:r>
            <a:endParaRPr lang="en-US" sz="11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в Аргентине к 1950-м годам значительно возрос, отражая успехи образовательных реформ и улучшение социального развития.
</a:t>
            </a:r>
            <a:endParaRPr lang="en-US" sz="551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грамотности в Аргентине вырос примерно с 50% в начале века до 80% к середине века, свидетельствуя о широких образовательных достижениях.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учебные публикации по развитию образования в Латинской Америке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наследие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XX века стала периодом масштабных перемен, сформировав фундамент для современной Латинской Америки. Революции и реформы подготовили почву для будущего экономического и политического развития региона.
</a:t>
            </a:r>
            <a:endParaRPr lang="en-US" sz="37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2026-05-11T02:01:21Z</dcterms:created>
  <dcterms:modified xsi:type="dcterms:W3CDTF">2026-05-11T02:01:21Z</dcterms:modified>
</cp:coreProperties>
</file>