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Practice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разминки до самопроверки — шаг за шагом к уверенному 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начинается там, где теория уже понятна. Теперь важно применить правило в коротких заданиях, обсудить ход решения и сразу заметить ошибки, чтобы научиться работать самостоятельно.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правила к действию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практической части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937725"/>
            <a:ext cx="2294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Разминка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активируем тему: вспоминаем ключевые идеи и настраиваемся на работу через быстрые вопросы.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50350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разбираем образец, чтобы увидеть, как выглядит решение от условия до проверки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18025" y="29288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Практика по уровням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выполняем три упражнения: от опоры на образец к более самостоятельному решению.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24975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Самостоятельно и 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работаем сами и в парах: сравниваем ответы, объясняем выбор и уточняем спорные шаги.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685800" y="2928825"/>
            <a:ext cx="19446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 и рефлексия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проверяем себя мини-тестом и коротко фиксируем, что уже получается, а что стоит повторить.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оценка работы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идёт по шагам: сначала читаем условие, затем выбираем способ и только после этого записываем ответ. Такой порядок помогает не пропустить важные детали и не торопиться.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исправляем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 откладываем на потом: если что-то не совпало, сразу возвращаемся к месту, где решение пошло не так. Это экономит время и делает исправление 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не только результат, но и ход мысли: точность ответа, правильность шагов и умение кратко объяснить решение. Так видно, что ученик действительно понял материал.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практикой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быстрых задания: вспомнить, выбрать, дописать, ответить и сразу проверить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разбирается образец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читаем условие и отмечаем, что дано и что нужно найти. Это помогает не подменять задачу и сразу выбрать верное направление решения.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показываем первый шаг и объясняем, почему именно он нужен. Важно не угадывать ответ, а понимать логику перехода от данных к действию.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разбираем основные действия по порядку, без скачков и пропусков. Каждый шаг должен быть связан с предыдущим и вести к нужному результату.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сравниваем ответ с вопросом и делаем короткую проверку. Если результат не совпадает, возвращаемся и ищем, где именно появилась ошибка.
</a:t>
            </a:r>
            <a:endParaRPr lang="en-US" sz="8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упражнение 1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повторяют решение по готовому алгоритму, чтобы не терять последовательность шагов. Формат особенно полезен, когда правило ещё нужно закрепить и увидеть в действии.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 рукой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есть пропуски, которые нужно заполнить по смыслу. Это помогает удерживать логику решения и замечать, какой шаг идёт следующим.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вариантов ответа позволяют быстро сравнить верное и неверное решение. Ученик учится замечать отличия и выбирать не случайно, а по признакам.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 первого шага показывает, понимает ли ученик основу решения. Если первый шаг верный, дальше легче построить весь ответ без лишних ошибок.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шаг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упражнение 2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меньше подсказок, поэтому нужно опираться на правило, а не только на образец. Это помогает перейти от повторения к более самостоятельной работе.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два или три похожих задания, чтобы заметить общий шаблон. Когда примеры сходны, легче понять, что в решении повторяется, а что меняется.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ответа сравниваем ход решения и отмечаем, какой способ сработал лучше. Так закрепляется не только результат, но и способ его получения.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усложнённое упражнение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всё условие целиком и выделяем только полезные данные. Лишняя деталь не должна отвлекать от главной задачи или менять способ решения.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Отобрать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выбираем, какая информация действительно нужна, а какая не влияет на ответ. Это учит не смешивать важное и второстепенное в одном решении.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Решить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строим решение по шагам и не пропускаем объяснение. Если шагов больше, чем обычно, важно сохранить порядок и связь между ними.
</a:t>
            </a:r>
            <a:endParaRPr lang="en-US" sz="81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Обосновать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объясняем, почему выбран именно этот путь. Такой ответ показывает, что ученик понимает логику, а не просто повторяет шаблон.
</a:t>
            </a:r>
            <a:endParaRPr lang="en-US" sz="8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Мини-чекпоинт практики после выполнения задания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Мини-чекпоинт помогает быстро увидеть, где решение уже верное, а где нужен возврат к шагу с ошибкой.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пункт не совпадает, нужно вернуться к соответствующему шагу решения.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следующей частью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A: базовый уровень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без 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включиться без перегрузки: ученик быстро вспоминает правило и сразу применяет его на простом примере. Формат снижает тревожность и даёт первый успешный результат.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направляют внимание на главное и не дают застрять на первом же шаге. Это особенно важно, когда нужно закрепить новый способ решения и почувствовать уверенность.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проверяется не скорость, а понимание базового алгоритма. Ученик учится находить верный ответ, не пропуская шаги и не теряя логику решения.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 тоже считается частью успеха: понятный ответ, читаемые записи и порядок в шагах помогают быстрее увидеть, где всё выполнено верно.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B: усложнённый уровень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Сравниваем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похожие примеры, где нужно сравнить решения и заметить общий ход. Так правило закрепляется не по одному примеру, а через повторение.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Узнаём шаблон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получает более простое задание и вспоминает знакомый алгоритм без лишних подсказок. На этом этапе важно быстро узнать тип задачи и выбрать первый шаг.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Отбираем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задание усложняется дополнительным условием или лишней деталью. Ученик выбирает только нужную информацию и объясняет, почему остальные данные не влияют на ответ.
</a:t>
            </a:r>
            <a:endParaRPr lang="en-US" sz="1181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Проверяем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результат проверяется по тем же критериям: точность, правильные шаги и понятное объяснение. Если есть сомнение, ученик возвращается к месту, где началась ошибка.
</a:t>
            </a:r>
            <a:endParaRPr lang="en-US" sz="11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практика 1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Реши самостоятельно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читает задание внимательно и решает его сам, не заглядывая в подсказку. Это помогает понять, что уже усвоено, а что требует повторения.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Сверь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ответ сравнивается с ключом или образцом. Важно не только отметить совпадение, но и понять, совпали ли шаги решения с ожидаемой логикой.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Отметь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ученик записывает, где возникло затруднение, и формулирует вопрос для уточнения. Такой шаг помогает перейти от случайной ошибки к осознанной работе над 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практика 2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варианта тренирует быстрое распознавание признаков задания. Ученик учится опираться на правило, а не угадывать ответ по внешнему виду.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таблицы помогает разложить информацию по частям и увидеть связи между данными. Такой формат особенно полезен, когда нужно сравнить несколько элементов.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ошибки в готовом ответе развивает внимательность и умение проверять чужую работу. Ученик сравнивает ответ с правилом и замечает, где именно нарушен ход решения.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ошибки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объяснение шага показывает, понимает ли ученик ход решения, а не только итог. Здесь важно назвать причину выбора и не перескакивать через логику.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ответами в парах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сверяет решения, находит совпадения и спорные места, затем формулирует общий вариант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практика и кейс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работает над одним заданием, распределяя роли и собирая единый ответ на основе проверки каждого шага.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оформления решения для практической части урока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кратко и понятно представить решение, не теряя важные этапы. Каждый пункт отвечает за свою часть ответа и делает объяснение логичным.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структура помогает не пропускать шаги и удерживать логику ответа от условия до проверки.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ответ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способы исправления
</a:t>
            </a:r>
            <a:endParaRPr lang="en-US" sz="218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решил задачу почти правильно, но пропустил один шаг и потерял логику ответа. После возвращения к условию ошибка стала заметной, а исправление заняло всего несколько минут.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выглядит убедительно, но не отвечает на сам вопрос. В такой ситуации помогает перечитать задание, подчеркнуть ключевые слова и проверить, что именно нужно найти.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полезная проверка начинается после решения, а не вместо него. Если пересчитать, сверить с образцом и найти место сбоя, следующая попытка будет точнее и спокойнее.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чек-лист улучшения результата на практике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быстро понять, что уже сделано правильно, а что нужно повторить. Он поддерживает аккуратную работу и делает самопроверку привычной частью решения.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самопроверка повышает точность и помогает заметить повторяющиеся ошибки до сдачи ответа.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улучшения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завершена — что дальше?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показала, как теория превращается в уверенное действие: через короткие задания, пары, группу и проверку результата. Дальше важно закрепить успех, повторить трудные места и ещё раз попробовать сложные задания.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2026-07-25T18:44:13Z</dcterms:created>
  <dcterms:modified xsi:type="dcterms:W3CDTF">2026-07-25T18:44:13Z</dcterms:modified>
</cp:coreProperties>
</file>