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Многочлены: что это такое и зачем они нужны в 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многочлены просто, наглядно и без лишних сложностей.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алгебре встречаются многочлены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скобки, подобные слагаемые, формулы и простые задачи. Понимание многочленов помогает уверенно преобразовывать выражения, считать площади и периметры, а также готовит к уравнениям и более сложной алгебре.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многочлена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запись, где несколько одночленов соединены знаками плюс или минус. Каждый его член имеет коэффициент, буквенную часть и степень.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относятся, например, 3x+5, 2a²−a+7 и 4m³−2m²+m−1. В одном выражении может быть одна переменная или несколько букв.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 одинаковой буквенной частью и одинаковыми степенями называют подобными. Их удобно объединять, потому что отличает их только числовой коэффициент.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распознавать многочлен сразу, легче раскрывать скобки, упрощать выражения и проверять правильность ответов. Это экономит время и снижает число ошибок.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определения помогает не путать многочлен с отдельным одночленом и правильно читать алгебраическую запись в задачах.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многочленов по числу членов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многочлена зависит от количества слагаемых после приведения подобных членов.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слагаемых в записи, тем точнее нужно следить за знаками и степенями.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алгебре,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определяют по самому большому показателю после упрощения. Старший член показывает, с какой величиной начинается запись, если многочлен привести к стандартному виду.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алгебре, 7 класс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такую степень имеет многочлен 5x³−2x²+7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многочлена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Найти старший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член с наибольшей степенью. Именно он ставится первым, потому что задаёт порядок всей записи и помогает быстро оценить многочлен.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Расположить по убыванию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остальные члены записывают от большей степени к меньшей. Такая последовательность делает выражение понятным и удобным для сравнения с другими многочленами.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Поставить свободный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буквы обычно записывают в конце. Оно не влияет на степень, но важно для значения выражения и последующих вычислений.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Упростить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исходная запись выглядит беспорядочно, её перестраивают в стандартный вид, например: 9+x−5x³−2x² → −5x³−2x²+x+9.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сокращается запись после преобразования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«Многочлены»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 случайное изменение, а типичный ход преобразований. Сначала запись становится длиннее из-за раскрытия скобок, а затем заметно сокращается.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упрощение происходит после объединения подобных членов: именно этот шаг делает выражение короче и удобнее.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подобные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сначала находят одинаковые по буквенной части и степени члены, а затем складывают только их коэффициенты. Буквенная часть при этом остаётся прежней.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особенно важно изменить знаки всех членов вычитаемого многочлена. Если этого не сделать, ответ получится неверным уже на первом шаге.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смешиваем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 разными степенями складывать нельзя. Например, x² и x — это не подобные члены, поэтому их коэффициенты не объединяют.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полезно посмотреть, записан ли результат в стандартном виде. Это помогает заметить пропущенные знаки, лишние члены и ошибки в вычислениях.
</a:t>
            </a:r>
            <a:endParaRPr lang="en-US" sz="10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приведения подобных членов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упрощения многочлена в 7 классе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38" y="1898603"/>
            <a:ext cx="197325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4994" y="1898590"/>
            <a:ext cx="230213" cy="263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одночлена на многочлен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каждый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нужно умножить на каждый член многочлена отдельно. Это и есть распределительное свойство: один множитель «распределяется» по всем слагаемым в скобках.
</a:t>
            </a:r>
            <a:endParaRPr lang="en-US" sz="1198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 коэффициентами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числа перед буквами. Затем одинаковые буквы объединяют, складывая их показатели степеней при умножении, как в обычных правилах степеней.
</a:t>
            </a:r>
            <a:endParaRPr lang="en-US" sz="1183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часто используют, когда нужно убрать скобки и сразу получить более простую запись. Так легче продолжать преобразование выражения.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полезно посмотреть, можно ли привести подобные члены. Тогда ответ станет короче, аккуратнее и будет записан в удобной форме.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многочлен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с каждым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раскрывают скобки так, чтобы каждый член первого многочлена умножился на каждый член второго. Это правило помогает не пропустить слагаемые и сразу получить все возможные произведения.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одинаковые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перемножения появляются одинаковые по буквенной части члены. Их нужно объединить: сначала выполняют умножение, затем приводят подобные члены и записывают ответ в более короткой форме.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сразу смотреть, нет ли ошибок в знаках и степенях. Если ответ получился длинным, это не ошибка, но почти всегда его можно упростить приведением подобных членов.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материал; иллюстративное сравнение формул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формулы помогают быстро раскрывать скобки и сокращать вычисления, когда нужно получить результат без длинного перемножения всех членов.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квадрат разности имеют по три слагаемых, а разность квадратов сразу записывается как произведение двух скобок.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многочлена на множители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множитель, который есть у всех членов многочлена. Его выносят за скобки, чтобы запись стала короче и удобнее для дальнейших преобразований.
</a:t>
            </a:r>
            <a:endParaRPr lang="en-US" sz="1115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общего множителя сразу не видно, члены объединяют в группы. После группировки иногда удаётся вынести общий множитель из каждой части и получить одинаковые скобки.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многочлены удобно раскладывать с помощью формул сокращённого умножения. Так быстрее распознаются выражения вида разности квадратов или полного квадрата.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помогает упростить выражение, сократить вычисления и подготовить уравнение к решению. Иногда именно эта запись позволяет увидеть корни без лишних действий.
</a:t>
            </a:r>
            <a:endParaRPr lang="en-US" sz="10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с многочленами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таблице собраны самые частые действия, чтобы легче сравнить их назначение и результат записи.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запись может быть преобразована по-разному: иногда её нужно упростить, а иногда — разложить для удобства решения.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многочлена на одночлен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по членам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многочлена на одночлен каждый член делят отдельно. Это возможно только тогда, когда в каждом члене есть нужная буквенная часть и коэффициенты делятся без остатка.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степеней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буквы одинаковые, показатели степеней при делении уменьшаются. Поэтому в ответе степень каждой переменной становится меньше на показатель этой переменной в делителе.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числовой частью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делят коэффициенты, а потом записывают буквенную часть. В примере (8x³−4x²+12x): 4x получается 2x²−x+3, потому что каждый член делится отдельно.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деление невозможно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из членов нет нужной буквы или деление коэффициентов нецелое, в школьном курсе такое деление считают невозможным без остатка. Тогда выражение нужно преобразовать иначе.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многочленами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иллюстрация; распределение носит примерный характер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появляются там, где нужно аккуратно работать со знаками и скобками. Именно поэтому полезно проверять каждый промежуточный шаг.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 — потерять знак при преобразовании выражения. Если сразу проверять скобки и порядок записи, число ошибок заметно снижается.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геометрических задачах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без чисел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прямоугольник выглядит просто, но его стороны могут быть записаны буквами. Тогда площадь выражается не числом, а многочленом, который показывает, как меняется ответ при изменении длины сторон.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как алгебраическая сумма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периметр, алгебра помогает сложить все стороны в одном выражении. Так удобнее увидеть общий вид ответа и сразу упростить его, не подставляя конкретные значения.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Математика, которая описывает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 связывает рисунок и вычисление в одной формуле. Ученику достаточно понять, какие стороны известны, чтобы составить выражение и аккуратно получить площадь или периметр.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задача с многочленами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перейти от условия задачи к проверенному ответу.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2713" y="1101900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557" y="1836937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97306" y="2590879"/>
            <a:ext cx="277500" cy="24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11741" y="3307062"/>
            <a:ext cx="213300" cy="28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3510" y="4045563"/>
            <a:ext cx="277500" cy="27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многочленах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3764627" y="10560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состоит из нескольких одночленов, соединённых знаками плюс или минус. После приведения подобных членов его запись становится короче и понятнее.
</a:t>
            </a:r>
            <a:endParaRPr lang="en-US" sz="967" dirty="0"/>
          </a:p>
        </p:txBody>
      </p:sp>
      <p:sp>
        <p:nvSpPr>
          <p:cNvPr id="16" name="Text 3"/>
          <p:cNvSpPr txBox="1"/>
          <p:nvPr/>
        </p:nvSpPr>
        <p:spPr>
          <a:xfrm>
            <a:off x="3131996" y="17911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определяется самым старшим членом после упрощения. Важно сначала привести выражение к удобному виду, а уже потом делать вывод о степени.
</a:t>
            </a:r>
            <a:endParaRPr lang="en-US" sz="967" dirty="0"/>
          </a:p>
        </p:txBody>
      </p:sp>
      <p:sp>
        <p:nvSpPr>
          <p:cNvPr id="17" name="Text 4"/>
          <p:cNvSpPr txBox="1"/>
          <p:nvPr/>
        </p:nvSpPr>
        <p:spPr>
          <a:xfrm>
            <a:off x="2502084" y="25261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 одинаковой буквенной частью и одинаковыми степенями можно объединять. Это основной приём, который помогает упрощать выражения и получать правильный ответ.
</a:t>
            </a:r>
            <a:endParaRPr lang="en-US" sz="967" dirty="0"/>
          </a:p>
        </p:txBody>
      </p:sp>
      <p:sp>
        <p:nvSpPr>
          <p:cNvPr id="18" name="Text 5"/>
          <p:cNvSpPr txBox="1"/>
          <p:nvPr/>
        </p:nvSpPr>
        <p:spPr>
          <a:xfrm>
            <a:off x="1893108" y="32612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многочленами выполняют сложение, вычитание, умножение, деление на одночлен и разложение на множители. Каждое действие имеет своё правило и свою область применения.
</a:t>
            </a:r>
            <a:endParaRPr lang="en-US" sz="967" dirty="0"/>
          </a:p>
        </p:txBody>
      </p:sp>
      <p:sp>
        <p:nvSpPr>
          <p:cNvPr id="19" name="Text 6"/>
          <p:cNvSpPr txBox="1"/>
          <p:nvPr/>
        </p:nvSpPr>
        <p:spPr>
          <a:xfrm>
            <a:off x="1234738" y="39962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выражение можно записать по-разному: иногда удобно раскрыть скобки, а иногда, наоборот, разложить на множители. Выбор формы зависит от задачи.
</a:t>
            </a:r>
            <a:endParaRPr lang="en-US" sz="9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 — это язык алгебры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Освоив многочлены, ученик начинает увереннее преобразовывать выражения, работать со скобками и решать задачи. Эта тема помогает перейти к более сложным разделам алгебры без лишних трудностей.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2026-05-30T00:10:26Z</dcterms:created>
  <dcterms:modified xsi:type="dcterms:W3CDTF">2026-05-30T00:10:26Z</dcterms:modified>
</cp:coreProperties>
</file>